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63" r:id="rId3"/>
    <p:sldId id="764" r:id="rId4"/>
    <p:sldId id="765" r:id="rId5"/>
    <p:sldId id="766" r:id="rId6"/>
    <p:sldId id="767" r:id="rId7"/>
    <p:sldId id="768" r:id="rId8"/>
    <p:sldId id="769" r:id="rId9"/>
    <p:sldId id="358" r:id="rId10"/>
    <p:sldId id="770" r:id="rId11"/>
    <p:sldId id="7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повторное использование кода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разделение на пространства имён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единой точки доступа к функциональности</a:t>
          </a:r>
          <a:endParaRPr lang="en-US" dirty="0">
            <a:latin typeface="+mj-lt"/>
            <a:ea typeface="Jura" pitchFamily="2" charset="0"/>
          </a:endParaRP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Поиск файла модуля</a:t>
          </a:r>
          <a:endParaRPr lang="en-US" dirty="0">
            <a:latin typeface="+mj-lt"/>
            <a:ea typeface="Jura" pitchFamily="2" charset="0"/>
          </a:endParaRPr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Компиляция (при необходимости)</a:t>
          </a:r>
          <a:endParaRPr lang="en-US" dirty="0">
            <a:latin typeface="+mj-lt"/>
            <a:ea typeface="Jura" pitchFamily="2" charset="0"/>
          </a:endParaRPr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Выполнение кода модуля, для создания его объектов</a:t>
          </a:r>
          <a:endParaRPr lang="en-US" dirty="0">
            <a:latin typeface="+mj-lt"/>
            <a:ea typeface="Jura" pitchFamily="2" charset="0"/>
          </a:endParaRPr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Директория программы</a:t>
          </a:r>
          <a:endParaRPr lang="en-US" dirty="0">
            <a:latin typeface="+mj-lt"/>
            <a:ea typeface="Jura" pitchFamily="2" charset="0"/>
          </a:endParaRPr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Директории </a:t>
          </a:r>
          <a:r>
            <a:rPr lang="en-US" dirty="0">
              <a:latin typeface="+mj-lt"/>
              <a:ea typeface="Jura" pitchFamily="2" charset="0"/>
            </a:rPr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Директории стандартных библиотек</a:t>
          </a:r>
          <a:endParaRPr lang="en-US" dirty="0">
            <a:latin typeface="+mj-lt"/>
            <a:ea typeface="Jura" pitchFamily="2" charset="0"/>
          </a:endParaRPr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Содержимое любых файлов </a:t>
          </a:r>
          <a:r>
            <a:rPr lang="en-US" dirty="0">
              <a:latin typeface="+mj-lt"/>
              <a:ea typeface="Jura" pitchFamily="2" charset="0"/>
            </a:rPr>
            <a:t>.</a:t>
          </a:r>
          <a:r>
            <a:rPr lang="en-US" dirty="0" err="1">
              <a:latin typeface="+mj-lt"/>
              <a:ea typeface="Jura" pitchFamily="2" charset="0"/>
            </a:rPr>
            <a:t>pth</a:t>
          </a:r>
          <a:endParaRPr lang="en-US" dirty="0">
            <a:latin typeface="+mj-lt"/>
            <a:ea typeface="Jura" pitchFamily="2" charset="0"/>
          </a:endParaRPr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Директория </a:t>
          </a:r>
          <a:r>
            <a:rPr lang="en-US" dirty="0">
              <a:latin typeface="+mj-lt"/>
              <a:ea typeface="Jura" pitchFamily="2" charset="0"/>
            </a:rPr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416324"/>
          <a:ext cx="6858000" cy="1433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повторное использование кода</a:t>
          </a:r>
          <a:endParaRPr lang="en-US" sz="3500" kern="1200" dirty="0">
            <a:latin typeface="+mj-lt"/>
            <a:ea typeface="Jura" pitchFamily="2" charset="0"/>
          </a:endParaRPr>
        </a:p>
      </dsp:txBody>
      <dsp:txXfrm>
        <a:off x="69965" y="486289"/>
        <a:ext cx="6718070" cy="1293320"/>
      </dsp:txXfrm>
    </dsp:sp>
    <dsp:sp modelId="{C4DFB42E-1654-44E0-9740-0ED7624BD8F6}">
      <dsp:nvSpPr>
        <dsp:cNvPr id="0" name=""/>
        <dsp:cNvSpPr/>
      </dsp:nvSpPr>
      <dsp:spPr>
        <a:xfrm>
          <a:off x="0" y="1950375"/>
          <a:ext cx="6858000" cy="1433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разделение на пространства имён</a:t>
          </a:r>
          <a:endParaRPr lang="en-US" sz="3500" kern="1200" dirty="0">
            <a:latin typeface="+mj-lt"/>
            <a:ea typeface="Jura" pitchFamily="2" charset="0"/>
          </a:endParaRPr>
        </a:p>
      </dsp:txBody>
      <dsp:txXfrm>
        <a:off x="69965" y="2020340"/>
        <a:ext cx="6718070" cy="1293320"/>
      </dsp:txXfrm>
    </dsp:sp>
    <dsp:sp modelId="{B0673193-A57B-4480-A2F7-C992D5661E7B}">
      <dsp:nvSpPr>
        <dsp:cNvPr id="0" name=""/>
        <dsp:cNvSpPr/>
      </dsp:nvSpPr>
      <dsp:spPr>
        <a:xfrm>
          <a:off x="0" y="3484425"/>
          <a:ext cx="6858000" cy="1433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создание единой точки доступа к функциональности</a:t>
          </a:r>
          <a:endParaRPr lang="en-US" sz="3500" kern="1200" dirty="0">
            <a:latin typeface="+mj-lt"/>
            <a:ea typeface="Jura" pitchFamily="2" charset="0"/>
          </a:endParaRPr>
        </a:p>
      </dsp:txBody>
      <dsp:txXfrm>
        <a:off x="69965" y="3554390"/>
        <a:ext cx="6718070" cy="1293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7043" y="1399777"/>
          <a:ext cx="2780965" cy="91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Поиск файла модуля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187043" y="1399777"/>
        <a:ext cx="2780965" cy="916454"/>
      </dsp:txXfrm>
    </dsp:sp>
    <dsp:sp modelId="{D455E159-1F0D-4661-9400-0CA1C2120FF6}">
      <dsp:nvSpPr>
        <dsp:cNvPr id="0" name=""/>
        <dsp:cNvSpPr/>
      </dsp:nvSpPr>
      <dsp:spPr>
        <a:xfrm>
          <a:off x="183882" y="1121048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38732" y="811350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710370" y="873290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1020068" y="532621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422676" y="408742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918193" y="625531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227892" y="780380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661470" y="1121048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847289" y="1461717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236857" y="811350"/>
          <a:ext cx="568833" cy="5688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29033" y="1988204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14852" y="2266932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79400" y="2514691"/>
          <a:ext cx="505630" cy="505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329766" y="2917299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453646" y="2514691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763344" y="2948269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2042073" y="2452751"/>
          <a:ext cx="505630" cy="505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723409" y="2328872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3071030" y="872775"/>
          <a:ext cx="1020912" cy="194903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4091942" y="873721"/>
          <a:ext cx="2784306" cy="194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Компиляция (при необходимости)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4091942" y="873721"/>
        <a:ext cx="2784306" cy="1949014"/>
      </dsp:txXfrm>
    </dsp:sp>
    <dsp:sp modelId="{D22EFF33-D8FD-4C76-867C-88AA24D39C6E}">
      <dsp:nvSpPr>
        <dsp:cNvPr id="0" name=""/>
        <dsp:cNvSpPr/>
      </dsp:nvSpPr>
      <dsp:spPr>
        <a:xfrm>
          <a:off x="6876249" y="872775"/>
          <a:ext cx="1020912" cy="194903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8008533" y="711702"/>
          <a:ext cx="2366660" cy="23666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Выполнение кода модуля, для создания его объектов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8355122" y="1058291"/>
        <a:ext cx="1673482" cy="1673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4A91E30C-14E2-4555-8404-176EBF31E2C1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Директория программы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AB70EAFE-7607-4257-B9F8-E56D29C78C51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895457C4-9B35-47FB-91A7-52D74F0ED72A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Директории </a:t>
          </a:r>
          <a:r>
            <a:rPr lang="en-US" sz="2300" kern="1200" dirty="0">
              <a:latin typeface="+mj-lt"/>
              <a:ea typeface="Jura" pitchFamily="2" charset="0"/>
            </a:rPr>
            <a:t>PYTHONPATH</a:t>
          </a:r>
        </a:p>
      </dsp:txBody>
      <dsp:txXfrm>
        <a:off x="3700105" y="3095"/>
        <a:ext cx="2357437" cy="1414462"/>
      </dsp:txXfrm>
    </dsp:sp>
    <dsp:sp modelId="{687BA2D6-08F2-4A4C-ACB4-7D93FB7A906B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BFB5360-ACEE-4BE4-B9C3-F2B32DF590D8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Директории стандартных библиотек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DE37DE27-A45D-4B3F-8BAE-BB644ECDAD60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86180929-3751-4465-A92D-6E4B928A92A4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Содержимое любых файлов </a:t>
          </a:r>
          <a:r>
            <a:rPr lang="en-US" sz="2300" kern="1200" dirty="0">
              <a:latin typeface="+mj-lt"/>
              <a:ea typeface="Jura" pitchFamily="2" charset="0"/>
            </a:rPr>
            <a:t>.</a:t>
          </a:r>
          <a:r>
            <a:rPr lang="en-US" sz="2300" kern="1200" dirty="0" err="1">
              <a:latin typeface="+mj-lt"/>
              <a:ea typeface="Jura" pitchFamily="2" charset="0"/>
            </a:rPr>
            <a:t>pth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BBF5DD4C-A79B-4BEB-8680-54C653515943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Директория </a:t>
          </a:r>
          <a:r>
            <a:rPr lang="en-US" sz="2300" kern="1200" dirty="0">
              <a:latin typeface="+mj-lt"/>
              <a:ea typeface="Jura" pitchFamily="2" charset="0"/>
            </a:rPr>
            <a:t>Lib\site-packages</a:t>
          </a:r>
        </a:p>
      </dsp:txBody>
      <dsp:txXfrm>
        <a:off x="800457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2855-F12E-1229-FE11-B9672A222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246F7-DF31-F410-2168-3756BE1A4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5A9A8-03E0-E4B2-7D78-F31D4F24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3CCE-9FD7-472E-ADCA-AD080E3BABB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39D7-8373-D815-D1D3-BC0FC277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CDF88-D0DB-5C90-E0DF-A7C88119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277F-D15F-4A02-A522-FA0A2B3C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A775-BEFD-066E-2ED0-B96D80DA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E895D-C64E-B0C3-081F-B209A0626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FFC3-C50A-EA5A-CFE1-3E3EEF26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3CCE-9FD7-472E-ADCA-AD080E3BABB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ACB2-970A-9687-0EDF-8777EC3F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3ADF-3F74-1690-AEC0-6C04E4AA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277F-D15F-4A02-A522-FA0A2B3C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309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73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44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96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04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638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02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53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596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9524530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602580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4FDAD-3B11-465C-FEEB-5D01F5259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01D3A-E1B5-F2F1-0546-D5065D39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3AD5-3B17-C0BD-7331-1DB405C7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3CCE-9FD7-472E-ADCA-AD080E3BABB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2177-041A-16B4-0F40-F44278FB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237D-76CE-1081-0704-3507DDCF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277F-D15F-4A02-A522-FA0A2B3C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1304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706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86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48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181128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540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84462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82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366494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6444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46133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5157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126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13955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8213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0642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2808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2715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81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91417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4490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6766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5441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7265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884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699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0AD7-695E-7829-D9A8-17602B67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BEBB-6317-6ADE-08EC-C3BA8FE82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E21F1-D19D-A34F-D96E-4F44F57B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3CCE-9FD7-472E-ADCA-AD080E3BABB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23BB-E609-60FD-344D-A36C79DB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5BAC-5B91-55C2-6452-BDCD70EF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277F-D15F-4A02-A522-FA0A2B3C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12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6119948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759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817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34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177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8129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2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661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85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4564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CEAC-1022-9313-C0C2-1B13DAEE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E57D-95E0-40DF-C577-E7FC23FA4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E11E9-3FD7-3836-0751-66B85D8B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3CCE-9FD7-472E-ADCA-AD080E3BABB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A0CF-D9D3-56A8-73D1-AD1EEC6A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430DD-7E37-879F-4A28-7B2032CA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277F-D15F-4A02-A522-FA0A2B3C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38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431940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015611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771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57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7445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80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26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2323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3679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927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86DD-248E-7262-F261-4C6F0A96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2AA5-5C01-BEE5-1D14-66B5E5007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10E13-DB0B-10D6-8582-29FF835A8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67A11-DEA9-501C-F81E-61B4A77B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3CCE-9FD7-472E-ADCA-AD080E3BABB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E29B8-D5AF-848E-6771-154C8FA6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60720-DB97-D76E-4215-60B2B0F9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277F-D15F-4A02-A522-FA0A2B3C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69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1105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7200606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412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2456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17463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5521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989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6272561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157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2311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91E1-5A9C-4D77-3B32-0B649958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6495F-9562-A9AA-0EFC-9685529C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D6CCC-9426-3ABA-AF38-16620A644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C206D-66CF-6F05-E088-48207F2E7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22EC8-091B-5E4C-3311-BE3FACA49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EBFEA-2FB1-6120-901A-6CE776E8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3CCE-9FD7-472E-ADCA-AD080E3BABB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17DB7-3377-BD18-33CF-EBC71307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9CD2D-1D39-42FA-B4D1-AFB9772B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277F-D15F-4A02-A522-FA0A2B3C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45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489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941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735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83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0327774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00528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4066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75261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140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9948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88BA-5057-330D-2F1E-4705389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2366A-F6B5-D457-821C-E62BCDCD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3CCE-9FD7-472E-ADCA-AD080E3BABB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F7CEC-E9A3-4792-F7D7-42CA48D9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E6169-8921-52CC-FCAB-8BD0FA65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277F-D15F-4A02-A522-FA0A2B3C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032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3819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7128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3537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2006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1186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25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149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5270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6488524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67675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73CF6-BC04-21D0-13AD-0599FAF7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3CCE-9FD7-472E-ADCA-AD080E3BABB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37447-1E16-CE41-E990-C91EC506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1A926-E4D9-A5F4-F589-4D47A2AF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277F-D15F-4A02-A522-FA0A2B3C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884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682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62473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92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128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1246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866366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1423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3891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5297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2008255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262-E1E6-F807-FC70-D195FA92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F4D8-D336-47D5-CB49-EEA649DC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67D0C-E769-E706-62A9-B6E2DF7E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940E4-F43B-58C6-C835-6399E988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3CCE-9FD7-472E-ADCA-AD080E3BABB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200A0-FD5D-8490-1443-07C8F34D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DE362-72FD-FFFA-0D02-6E925E00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277F-D15F-4A02-A522-FA0A2B3C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05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2109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32816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6748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0823693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6159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3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8128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5835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43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D4F1-E301-8BF8-FAFD-BFF2DA36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A7110-20D6-48C8-0FEE-85A1F0B0E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D3E74-4573-8D8E-1460-37E5072AA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88FBA-89B0-2D9F-D834-E2A0523C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3CCE-9FD7-472E-ADCA-AD080E3BABB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09E49-E877-86C7-74E0-C3E2BF7C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06AE7-B29C-CDD2-FFE5-E938AE79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277F-D15F-4A02-A522-FA0A2B3C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378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3485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52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8129258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79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0325791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78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47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46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8633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5397F-931A-2122-83E7-B33E754C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B3BD9-7625-35C6-BDDC-DFE29799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66B89-E088-1625-E990-9F15BD065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93CCE-9FD7-472E-ADCA-AD080E3BABB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C9DF-9A26-0E3F-18E6-F82C5D03B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F7436-0F67-2228-C398-81D3558F6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5277F-D15F-4A02-A522-FA0A2B3C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8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6450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события исключения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raise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endParaRPr lang="ru-RU" sz="2000" dirty="0">
              <a:solidFill>
                <a:schemeClr val="accent2"/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occurred'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1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Модуль расчёта времени выполнения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4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Освобождение памяти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16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 = [1,2,3,4,5]				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ресурса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				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finally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del l				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освобождение памяти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4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 ко всему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try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							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основная часть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event1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произошёл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(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event2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event3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произошли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event2 </a:t>
            </a:r>
            <a:r>
              <a:rPr lang="ru-R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или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event3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event4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error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присваивание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event4 </a:t>
            </a:r>
            <a:r>
              <a:rPr lang="ru-RU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переменной</a:t>
            </a: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произошли любые другие 					события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исключений не было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finally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выполняетя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всегда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	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8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Исключения на практике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8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Модули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8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8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1800" dirty="0"/>
              <a:t>.</a:t>
            </a:r>
            <a:r>
              <a:rPr lang="en-US" sz="1800" dirty="0" err="1"/>
              <a:t>py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13EDC8B-DBAB-EAAA-8C06-2C67F6F66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73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всего модуля в переменную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np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модуля 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переменную </a:t>
            </a:r>
            <a:r>
              <a:rPr lang="ru-RU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np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объекта из модуля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переменную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объекта из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модуля в переменную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*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копий всех глобальных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объектов из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14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38329-7A18-465B-B0DF-413D7D1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90237C-F2DE-4170-A15A-C5F4A51668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модуля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40F816-809F-479D-CB8D-D723B1CAC8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7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Создание события исключения</vt:lpstr>
      <vt:lpstr>Освобождение памяти</vt:lpstr>
      <vt:lpstr>Готов ко всему</vt:lpstr>
      <vt:lpstr>Исключения на практике</vt:lpstr>
      <vt:lpstr>Модули</vt:lpstr>
      <vt:lpstr>Модуль</vt:lpstr>
      <vt:lpstr>Синтаксис </vt:lpstr>
      <vt:lpstr>Импорт</vt:lpstr>
      <vt:lpstr>Поиск модуля</vt:lpstr>
      <vt:lpstr>Модуль расчёта времени выполнения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события исключения</dc:title>
  <dc:creator>Mikita Tsiarentsyeu</dc:creator>
  <cp:lastModifiedBy>Mikita Tsiarentsyeu</cp:lastModifiedBy>
  <cp:revision>1</cp:revision>
  <dcterms:created xsi:type="dcterms:W3CDTF">2023-03-10T13:51:31Z</dcterms:created>
  <dcterms:modified xsi:type="dcterms:W3CDTF">2023-03-10T13:51:55Z</dcterms:modified>
</cp:coreProperties>
</file>