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4" r:id="rId3"/>
    <p:sldId id="345" r:id="rId4"/>
    <p:sldId id="3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0F37-3063-EF86-8810-AB42295BB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1212B-8B09-EABF-B2CC-E26E9F79F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B93E-76BB-3525-1AB1-09C3A992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225D-44FA-6572-7741-0A3A9409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931B-8552-36BE-0323-6E16FC46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A2F0-B883-9121-127C-335458BD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3AC5E-870A-3524-B196-A7C244120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2B30-269A-004D-7AC9-18D9D393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7D41-DEF9-BAEB-6CB8-7B0816FA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9429-BA4B-1219-23B8-37E09E9D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53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16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4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20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23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3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57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8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50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2184974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67403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2722C-DB5D-BE78-7729-E6F5241EE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3D99-233E-09DD-DC67-93B17760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F20C-FA5C-4F2A-5FF9-93872074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FD49B-FD4B-1650-10F5-5F38769F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9F93-E4C6-B5DB-EC57-5A35749E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659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28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7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47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604711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94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13101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7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039129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7960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591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028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176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96492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465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181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2106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566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3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130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6498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4671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336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60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788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358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978-975E-55FB-4B27-E816184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F9B1-800D-500A-AABF-746E6A30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53A1-E023-38FF-550D-51C4E667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3EAB-6645-412A-FED8-06EF185B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D19D-DD74-E737-2E94-70C98F63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829476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6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978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4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3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94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20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2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6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8709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81D2-22CF-6D82-4966-D40E1314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B2105-DF7D-CC99-B0B3-5DB4C1C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0DBF-C033-2D5F-628C-C08734B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E204-9238-AA0E-AB17-5B2F5FF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C5F1-D2EF-92C4-B9A0-0A0661A5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4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417588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964674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1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45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2323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3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7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2941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3687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704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5ED1-5D8C-DEC4-9C4E-EF214AB0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5C62-57FD-6E41-48C1-4258165DC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21B94-19D1-D4F4-28CF-8D72D092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4E136-DB89-19A3-F3E5-219283E6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D2BEA-86C5-C7FC-E4E9-315E3B2B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51A1D-8978-222F-E2D2-64872C1F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23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61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155014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2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649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281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222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092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0007605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74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589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06C8-47AE-97C2-F65D-F630567F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75B29-0C18-22F5-430E-CDF39ED1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5749D-6938-B9EB-EA8B-2178F7F1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6BCB5-000F-A3A8-F923-A74ABA988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90ECF-767A-95AA-2F71-8B10A1E2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63CF7-E7A3-AD4A-5C85-50437E9B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6ACFB-D86E-A256-B666-BE2378AE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1C82F-4E7B-4FF0-BB74-E3D7AB34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945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7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924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3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46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102443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51790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58174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7255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15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89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054C-018F-B725-9638-5AACF73D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6DFFF-E4AC-D743-E124-1A4C53E7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A3E94-C9AC-B984-08CA-BA4395A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A8ECB-0D5D-7290-EA74-B84FAA0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699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43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927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493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778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5521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1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8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179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948276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425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CC90C-A7F8-5B1B-2C37-EE10D314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2D7F4-46ED-9357-83AC-FCF001F9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4D1E8-04CA-AB46-F1F0-4EC2AA5B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3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43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28619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0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4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10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72253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35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1817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8987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382909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EAE-A4F1-CCB7-89A0-CB7356BC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579C-552B-4D44-200D-7B4391C6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A1F63-2F69-4B8E-2B34-9A3A4FE7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B5A50-D484-5318-8326-50BC1331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05F7-144F-7A11-2FED-C13607EC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8F140-5E4A-F63D-5B3E-0855EC62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5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3974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42437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095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037065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930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34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242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26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920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5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5430-60C0-8AC1-E25A-E41E73BF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1B19C-69B9-BCEA-BA5E-C3363488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BDD2-F6EA-D1D3-96D7-53459E64F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40E6-ADCF-F721-F58C-D8E5AB6F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CB11F-4458-17A9-C668-3C0F701C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B0089-360E-E1D8-3244-DA79BBA1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136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6013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21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471158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9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073663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7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496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93EC4-20EA-CFDC-5AB2-A7420EC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3D845-7881-1D63-798E-A3FF8E4B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7410-B118-C12F-0363-2E834FDC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08E7-D91D-43F1-80F1-A1460F14FC0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7C2B-2042-4118-0CA0-267F5E5A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A010-41C7-A9BF-AF2F-117684ECB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D0FC-28B5-4CC6-94C9-CACF9B39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616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9699" y="3059402"/>
          <a:ext cx="8352602" cy="32464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Объявление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Вызов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(value)</a:t>
                      </a:r>
                      <a:r>
                        <a:rPr lang="ru-RU" sz="1800" dirty="0">
                          <a:latin typeface="JetBrains Mono" panose="02000009000000000000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(),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another_value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Динамическая типизация и полиморфизм</vt:lpstr>
      <vt:lpstr>Аргументы функции</vt:lpstr>
      <vt:lpstr>Формы сопоставления аргументов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типизация и полиморфизм</dc:title>
  <dc:creator>Mikita Tsiarentsyeu</dc:creator>
  <cp:lastModifiedBy>Mikita Tsiarentsyeu</cp:lastModifiedBy>
  <cp:revision>1</cp:revision>
  <dcterms:created xsi:type="dcterms:W3CDTF">2023-02-24T13:51:42Z</dcterms:created>
  <dcterms:modified xsi:type="dcterms:W3CDTF">2023-02-24T13:52:30Z</dcterms:modified>
</cp:coreProperties>
</file>