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10" r:id="rId3"/>
    <p:sldId id="712" r:id="rId4"/>
    <p:sldId id="71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8B9B5-8684-443A-A547-5B17B895BF8E}" type="doc">
      <dgm:prSet loTypeId="urn:microsoft.com/office/officeart/2005/8/layout/target1" loCatId="relationship" qsTypeId="urn:microsoft.com/office/officeart/2005/8/quickstyle/simple5" qsCatId="simple" csTypeId="urn:microsoft.com/office/officeart/2005/8/colors/colorful5" csCatId="colorful" phldr="1"/>
      <dgm:spPr/>
    </dgm:pt>
    <dgm:pt modelId="{5B9724A6-DC7D-4A3A-AF4F-65E40CB3AFED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Используется для хранения фиксированных наборов данных</a:t>
          </a:r>
          <a:endParaRPr lang="en-US" dirty="0">
            <a:latin typeface="+mj-lt"/>
            <a:ea typeface="Jura" pitchFamily="2" charset="0"/>
          </a:endParaRPr>
        </a:p>
      </dgm:t>
    </dgm:pt>
    <dgm:pt modelId="{FB1A6E8D-184C-4B5F-ABFB-25D5A724318F}" type="parTrans" cxnId="{A59187DC-544D-4D3F-988E-717D04112208}">
      <dgm:prSet/>
      <dgm:spPr/>
      <dgm:t>
        <a:bodyPr/>
        <a:lstStyle/>
        <a:p>
          <a:endParaRPr lang="en-US"/>
        </a:p>
      </dgm:t>
    </dgm:pt>
    <dgm:pt modelId="{CCB8792E-AA7C-486F-BB7C-86E67BD8FF33}" type="sibTrans" cxnId="{A59187DC-544D-4D3F-988E-717D04112208}">
      <dgm:prSet/>
      <dgm:spPr/>
      <dgm:t>
        <a:bodyPr/>
        <a:lstStyle/>
        <a:p>
          <a:endParaRPr lang="en-US"/>
        </a:p>
      </dgm:t>
    </dgm:pt>
    <dgm:pt modelId="{F3142F54-BDD9-43CC-9179-395AF7F1D601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Будучи созданным, не может быть изменён</a:t>
          </a:r>
          <a:endParaRPr lang="en-US" dirty="0">
            <a:latin typeface="+mj-lt"/>
            <a:ea typeface="Jura" pitchFamily="2" charset="0"/>
          </a:endParaRPr>
        </a:p>
      </dgm:t>
    </dgm:pt>
    <dgm:pt modelId="{00D49722-EC4F-4384-A087-309E487D64C0}" type="parTrans" cxnId="{E7BE7A4A-D13B-47F7-9DB2-5F2D96B5C325}">
      <dgm:prSet/>
      <dgm:spPr/>
      <dgm:t>
        <a:bodyPr/>
        <a:lstStyle/>
        <a:p>
          <a:endParaRPr lang="en-US"/>
        </a:p>
      </dgm:t>
    </dgm:pt>
    <dgm:pt modelId="{5028D8CA-3C29-4F5C-8167-4311A65F7DF9}" type="sibTrans" cxnId="{E7BE7A4A-D13B-47F7-9DB2-5F2D96B5C325}">
      <dgm:prSet/>
      <dgm:spPr/>
      <dgm:t>
        <a:bodyPr/>
        <a:lstStyle/>
        <a:p>
          <a:endParaRPr lang="en-US"/>
        </a:p>
      </dgm:t>
    </dgm:pt>
    <dgm:pt modelId="{D202124C-564A-4A78-89B8-B8C30361B658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Доступен для чтения, включая структуру любого элемента</a:t>
          </a:r>
          <a:endParaRPr lang="en-US" dirty="0">
            <a:latin typeface="+mj-lt"/>
            <a:ea typeface="Jura" pitchFamily="2" charset="0"/>
          </a:endParaRPr>
        </a:p>
      </dgm:t>
    </dgm:pt>
    <dgm:pt modelId="{25E72239-FAC3-4668-9537-E94F06165829}" type="parTrans" cxnId="{3D577F88-DB53-4753-8387-6C30EAAE8367}">
      <dgm:prSet/>
      <dgm:spPr/>
      <dgm:t>
        <a:bodyPr/>
        <a:lstStyle/>
        <a:p>
          <a:endParaRPr lang="en-US"/>
        </a:p>
      </dgm:t>
    </dgm:pt>
    <dgm:pt modelId="{875B3D70-5374-4F06-8B70-B0AD65CADF30}" type="sibTrans" cxnId="{3D577F88-DB53-4753-8387-6C30EAAE8367}">
      <dgm:prSet/>
      <dgm:spPr/>
      <dgm:t>
        <a:bodyPr/>
        <a:lstStyle/>
        <a:p>
          <a:endParaRPr lang="en-US"/>
        </a:p>
      </dgm:t>
    </dgm:pt>
    <dgm:pt modelId="{123C66A6-6E50-4532-A297-9E0444F7736C}" type="pres">
      <dgm:prSet presAssocID="{2BF8B9B5-8684-443A-A547-5B17B895BF8E}" presName="composite" presStyleCnt="0">
        <dgm:presLayoutVars>
          <dgm:chMax val="5"/>
          <dgm:dir/>
          <dgm:resizeHandles val="exact"/>
        </dgm:presLayoutVars>
      </dgm:prSet>
      <dgm:spPr/>
    </dgm:pt>
    <dgm:pt modelId="{413DC18D-26B9-4EB8-835D-1D280772280B}" type="pres">
      <dgm:prSet presAssocID="{5B9724A6-DC7D-4A3A-AF4F-65E40CB3AFED}" presName="circle1" presStyleLbl="lnNode1" presStyleIdx="0" presStyleCnt="3"/>
      <dgm:spPr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</a:gradFill>
      </dgm:spPr>
    </dgm:pt>
    <dgm:pt modelId="{5E340C90-F627-4EB7-81EA-8FE329B1ADCE}" type="pres">
      <dgm:prSet presAssocID="{5B9724A6-DC7D-4A3A-AF4F-65E40CB3AFED}" presName="text1" presStyleLbl="revTx" presStyleIdx="0" presStyleCnt="3">
        <dgm:presLayoutVars>
          <dgm:bulletEnabled val="1"/>
        </dgm:presLayoutVars>
      </dgm:prSet>
      <dgm:spPr/>
    </dgm:pt>
    <dgm:pt modelId="{5F4C1321-2CCB-4A28-B58A-F3658D156A10}" type="pres">
      <dgm:prSet presAssocID="{5B9724A6-DC7D-4A3A-AF4F-65E40CB3AFED}" presName="line1" presStyleLbl="callout" presStyleIdx="0" presStyleCnt="6"/>
      <dgm:spPr/>
    </dgm:pt>
    <dgm:pt modelId="{E91A359F-94CD-49BF-9741-8A8D10BDC5B0}" type="pres">
      <dgm:prSet presAssocID="{5B9724A6-DC7D-4A3A-AF4F-65E40CB3AFED}" presName="d1" presStyleLbl="callout" presStyleIdx="1" presStyleCnt="6"/>
      <dgm:spPr/>
    </dgm:pt>
    <dgm:pt modelId="{C32C69EE-6CA5-4F1A-A3A1-58F0F9176317}" type="pres">
      <dgm:prSet presAssocID="{F3142F54-BDD9-43CC-9179-395AF7F1D601}" presName="circle2" presStyleLbl="lnNode1" presStyleIdx="1" presStyleCnt="3"/>
      <dgm:spPr/>
    </dgm:pt>
    <dgm:pt modelId="{1916D135-8E8D-4918-948B-6AB4299B9E7C}" type="pres">
      <dgm:prSet presAssocID="{F3142F54-BDD9-43CC-9179-395AF7F1D601}" presName="text2" presStyleLbl="revTx" presStyleIdx="1" presStyleCnt="3">
        <dgm:presLayoutVars>
          <dgm:bulletEnabled val="1"/>
        </dgm:presLayoutVars>
      </dgm:prSet>
      <dgm:spPr/>
    </dgm:pt>
    <dgm:pt modelId="{29CE6F54-6A4D-4A4D-9DF9-75380FBAC34B}" type="pres">
      <dgm:prSet presAssocID="{F3142F54-BDD9-43CC-9179-395AF7F1D601}" presName="line2" presStyleLbl="callout" presStyleIdx="2" presStyleCnt="6"/>
      <dgm:spPr/>
    </dgm:pt>
    <dgm:pt modelId="{4F9160C8-B262-40E9-89A8-286B7755CCF6}" type="pres">
      <dgm:prSet presAssocID="{F3142F54-BDD9-43CC-9179-395AF7F1D601}" presName="d2" presStyleLbl="callout" presStyleIdx="3" presStyleCnt="6"/>
      <dgm:spPr/>
    </dgm:pt>
    <dgm:pt modelId="{8D24C7B9-9D61-4F8B-96C2-B0DD6F283712}" type="pres">
      <dgm:prSet presAssocID="{D202124C-564A-4A78-89B8-B8C30361B658}" presName="circle3" presStyleLbl="lnNode1" presStyleIdx="2" presStyleCnt="3"/>
      <dgm:spPr/>
    </dgm:pt>
    <dgm:pt modelId="{97760923-17F2-4B12-9CB2-0157045558C9}" type="pres">
      <dgm:prSet presAssocID="{D202124C-564A-4A78-89B8-B8C30361B658}" presName="text3" presStyleLbl="revTx" presStyleIdx="2" presStyleCnt="3">
        <dgm:presLayoutVars>
          <dgm:bulletEnabled val="1"/>
        </dgm:presLayoutVars>
      </dgm:prSet>
      <dgm:spPr/>
    </dgm:pt>
    <dgm:pt modelId="{832C07D5-0527-43EE-B7CC-774CE028F825}" type="pres">
      <dgm:prSet presAssocID="{D202124C-564A-4A78-89B8-B8C30361B658}" presName="line3" presStyleLbl="callout" presStyleIdx="4" presStyleCnt="6"/>
      <dgm:spPr/>
    </dgm:pt>
    <dgm:pt modelId="{13E06498-FCB2-4C4F-8FD3-FDE589FDB7D3}" type="pres">
      <dgm:prSet presAssocID="{D202124C-564A-4A78-89B8-B8C30361B658}" presName="d3" presStyleLbl="callout" presStyleIdx="5" presStyleCnt="6"/>
      <dgm:spPr/>
    </dgm:pt>
  </dgm:ptLst>
  <dgm:cxnLst>
    <dgm:cxn modelId="{0F07910F-76F6-49D3-9711-E01BFACCB91E}" type="presOf" srcId="{D202124C-564A-4A78-89B8-B8C30361B658}" destId="{97760923-17F2-4B12-9CB2-0157045558C9}" srcOrd="0" destOrd="0" presId="urn:microsoft.com/office/officeart/2005/8/layout/target1"/>
    <dgm:cxn modelId="{74C1F110-569D-425F-B7CB-49D48310900B}" type="presOf" srcId="{5B9724A6-DC7D-4A3A-AF4F-65E40CB3AFED}" destId="{5E340C90-F627-4EB7-81EA-8FE329B1ADCE}" srcOrd="0" destOrd="0" presId="urn:microsoft.com/office/officeart/2005/8/layout/target1"/>
    <dgm:cxn modelId="{3AFC8B2E-7DDF-43F1-803D-FD29A4CBFFBA}" type="presOf" srcId="{2BF8B9B5-8684-443A-A547-5B17B895BF8E}" destId="{123C66A6-6E50-4532-A297-9E0444F7736C}" srcOrd="0" destOrd="0" presId="urn:microsoft.com/office/officeart/2005/8/layout/target1"/>
    <dgm:cxn modelId="{9FA30234-AE39-46FA-AA9F-3182252B78A2}" type="presOf" srcId="{F3142F54-BDD9-43CC-9179-395AF7F1D601}" destId="{1916D135-8E8D-4918-948B-6AB4299B9E7C}" srcOrd="0" destOrd="0" presId="urn:microsoft.com/office/officeart/2005/8/layout/target1"/>
    <dgm:cxn modelId="{E7BE7A4A-D13B-47F7-9DB2-5F2D96B5C325}" srcId="{2BF8B9B5-8684-443A-A547-5B17B895BF8E}" destId="{F3142F54-BDD9-43CC-9179-395AF7F1D601}" srcOrd="1" destOrd="0" parTransId="{00D49722-EC4F-4384-A087-309E487D64C0}" sibTransId="{5028D8CA-3C29-4F5C-8167-4311A65F7DF9}"/>
    <dgm:cxn modelId="{3D577F88-DB53-4753-8387-6C30EAAE8367}" srcId="{2BF8B9B5-8684-443A-A547-5B17B895BF8E}" destId="{D202124C-564A-4A78-89B8-B8C30361B658}" srcOrd="2" destOrd="0" parTransId="{25E72239-FAC3-4668-9537-E94F06165829}" sibTransId="{875B3D70-5374-4F06-8B70-B0AD65CADF30}"/>
    <dgm:cxn modelId="{A59187DC-544D-4D3F-988E-717D04112208}" srcId="{2BF8B9B5-8684-443A-A547-5B17B895BF8E}" destId="{5B9724A6-DC7D-4A3A-AF4F-65E40CB3AFED}" srcOrd="0" destOrd="0" parTransId="{FB1A6E8D-184C-4B5F-ABFB-25D5A724318F}" sibTransId="{CCB8792E-AA7C-486F-BB7C-86E67BD8FF33}"/>
    <dgm:cxn modelId="{C4DE2CBE-A730-44F5-842A-4B4FFCD9C595}" type="presParOf" srcId="{123C66A6-6E50-4532-A297-9E0444F7736C}" destId="{413DC18D-26B9-4EB8-835D-1D280772280B}" srcOrd="0" destOrd="0" presId="urn:microsoft.com/office/officeart/2005/8/layout/target1"/>
    <dgm:cxn modelId="{57049CA9-9899-4F11-8F19-6593107BEFB7}" type="presParOf" srcId="{123C66A6-6E50-4532-A297-9E0444F7736C}" destId="{5E340C90-F627-4EB7-81EA-8FE329B1ADCE}" srcOrd="1" destOrd="0" presId="urn:microsoft.com/office/officeart/2005/8/layout/target1"/>
    <dgm:cxn modelId="{21AF401C-0DE0-4694-A4A7-4819A0D09DAE}" type="presParOf" srcId="{123C66A6-6E50-4532-A297-9E0444F7736C}" destId="{5F4C1321-2CCB-4A28-B58A-F3658D156A10}" srcOrd="2" destOrd="0" presId="urn:microsoft.com/office/officeart/2005/8/layout/target1"/>
    <dgm:cxn modelId="{8CD8E598-5A56-4B2E-8094-5D0332E92060}" type="presParOf" srcId="{123C66A6-6E50-4532-A297-9E0444F7736C}" destId="{E91A359F-94CD-49BF-9741-8A8D10BDC5B0}" srcOrd="3" destOrd="0" presId="urn:microsoft.com/office/officeart/2005/8/layout/target1"/>
    <dgm:cxn modelId="{DB4FD6E5-6504-4C71-B9F9-B3CF134EDD3A}" type="presParOf" srcId="{123C66A6-6E50-4532-A297-9E0444F7736C}" destId="{C32C69EE-6CA5-4F1A-A3A1-58F0F9176317}" srcOrd="4" destOrd="0" presId="urn:microsoft.com/office/officeart/2005/8/layout/target1"/>
    <dgm:cxn modelId="{5DB477D3-8F73-45BD-8241-4F57429BB89E}" type="presParOf" srcId="{123C66A6-6E50-4532-A297-9E0444F7736C}" destId="{1916D135-8E8D-4918-948B-6AB4299B9E7C}" srcOrd="5" destOrd="0" presId="urn:microsoft.com/office/officeart/2005/8/layout/target1"/>
    <dgm:cxn modelId="{ACA51EA8-71CB-4773-BCD5-9AC62B6F556F}" type="presParOf" srcId="{123C66A6-6E50-4532-A297-9E0444F7736C}" destId="{29CE6F54-6A4D-4A4D-9DF9-75380FBAC34B}" srcOrd="6" destOrd="0" presId="urn:microsoft.com/office/officeart/2005/8/layout/target1"/>
    <dgm:cxn modelId="{F7E32FB6-B54F-4AE8-9565-E9B31524C98E}" type="presParOf" srcId="{123C66A6-6E50-4532-A297-9E0444F7736C}" destId="{4F9160C8-B262-40E9-89A8-286B7755CCF6}" srcOrd="7" destOrd="0" presId="urn:microsoft.com/office/officeart/2005/8/layout/target1"/>
    <dgm:cxn modelId="{D705A730-DF33-4FDD-BA50-BE96BE5E398A}" type="presParOf" srcId="{123C66A6-6E50-4532-A297-9E0444F7736C}" destId="{8D24C7B9-9D61-4F8B-96C2-B0DD6F283712}" srcOrd="8" destOrd="0" presId="urn:microsoft.com/office/officeart/2005/8/layout/target1"/>
    <dgm:cxn modelId="{33D57942-0827-431E-8AB8-6926F184064C}" type="presParOf" srcId="{123C66A6-6E50-4532-A297-9E0444F7736C}" destId="{97760923-17F2-4B12-9CB2-0157045558C9}" srcOrd="9" destOrd="0" presId="urn:microsoft.com/office/officeart/2005/8/layout/target1"/>
    <dgm:cxn modelId="{D1973EF9-D0D4-4C30-B0B4-04C299BD41C2}" type="presParOf" srcId="{123C66A6-6E50-4532-A297-9E0444F7736C}" destId="{832C07D5-0527-43EE-B7CC-774CE028F825}" srcOrd="10" destOrd="0" presId="urn:microsoft.com/office/officeart/2005/8/layout/target1"/>
    <dgm:cxn modelId="{8C8BE8A3-CC60-4C49-832D-FCB542766442}" type="presParOf" srcId="{123C66A6-6E50-4532-A297-9E0444F7736C}" destId="{13E06498-FCB2-4C4F-8FD3-FDE589FDB7D3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2B085F-DC84-4BB6-8113-4116E80B39F5}" type="doc">
      <dgm:prSet loTypeId="urn:microsoft.com/office/officeart/2005/8/layout/radial3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807E65-E09F-4AD8-9412-5BFF5690CE63}">
      <dgm:prSet phldrT="[Text]"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set</a:t>
          </a:r>
        </a:p>
      </dgm:t>
    </dgm:pt>
    <dgm:pt modelId="{7BF81A04-FA08-4ED6-8578-126643881874}" type="parTrans" cxnId="{6AC98827-D44F-4974-ABA2-1CD3A9D1883E}">
      <dgm:prSet/>
      <dgm:spPr/>
      <dgm:t>
        <a:bodyPr/>
        <a:lstStyle/>
        <a:p>
          <a:endParaRPr lang="en-US"/>
        </a:p>
      </dgm:t>
    </dgm:pt>
    <dgm:pt modelId="{C76907D5-87AA-4C2E-B626-13C80427ABE8}" type="sibTrans" cxnId="{6AC98827-D44F-4974-ABA2-1CD3A9D1883E}">
      <dgm:prSet/>
      <dgm:spPr/>
      <dgm:t>
        <a:bodyPr/>
        <a:lstStyle/>
        <a:p>
          <a:endParaRPr lang="en-US"/>
        </a:p>
      </dgm:t>
    </dgm:pt>
    <dgm:pt modelId="{A78C0242-5BDC-4582-8EDD-0BB0792085C1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Отсеивание дубликатов</a:t>
          </a:r>
          <a:endParaRPr lang="en-US" dirty="0">
            <a:latin typeface="+mj-lt"/>
            <a:ea typeface="Jura" pitchFamily="2" charset="0"/>
          </a:endParaRPr>
        </a:p>
      </dgm:t>
    </dgm:pt>
    <dgm:pt modelId="{BA7060E3-F0B3-4B73-AE5E-363F9E420BCE}" type="parTrans" cxnId="{0B9BDCF0-170A-4212-B575-3803690FA749}">
      <dgm:prSet/>
      <dgm:spPr/>
      <dgm:t>
        <a:bodyPr/>
        <a:lstStyle/>
        <a:p>
          <a:endParaRPr lang="en-US"/>
        </a:p>
      </dgm:t>
    </dgm:pt>
    <dgm:pt modelId="{8776A51B-6435-41C0-9445-D1CA16573060}" type="sibTrans" cxnId="{0B9BDCF0-170A-4212-B575-3803690FA749}">
      <dgm:prSet/>
      <dgm:spPr/>
      <dgm:t>
        <a:bodyPr/>
        <a:lstStyle/>
        <a:p>
          <a:endParaRPr lang="en-US"/>
        </a:p>
      </dgm:t>
    </dgm:pt>
    <dgm:pt modelId="{72EEDA1C-E04F-497B-B310-888CB4E36BB2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Абстракция математического множества</a:t>
          </a:r>
          <a:endParaRPr lang="en-US" dirty="0">
            <a:latin typeface="+mj-lt"/>
            <a:ea typeface="Jura" pitchFamily="2" charset="0"/>
          </a:endParaRPr>
        </a:p>
      </dgm:t>
    </dgm:pt>
    <dgm:pt modelId="{0BAEDE75-6733-476A-A9E1-64954E6DA4AE}" type="parTrans" cxnId="{54BF2D8B-2BCF-406E-8B65-BF5CEFE7926B}">
      <dgm:prSet/>
      <dgm:spPr/>
      <dgm:t>
        <a:bodyPr/>
        <a:lstStyle/>
        <a:p>
          <a:endParaRPr lang="en-US"/>
        </a:p>
      </dgm:t>
    </dgm:pt>
    <dgm:pt modelId="{143132AE-446F-40A2-83CA-342EF56DE06C}" type="sibTrans" cxnId="{54BF2D8B-2BCF-406E-8B65-BF5CEFE7926B}">
      <dgm:prSet/>
      <dgm:spPr/>
      <dgm:t>
        <a:bodyPr/>
        <a:lstStyle/>
        <a:p>
          <a:endParaRPr lang="en-US"/>
        </a:p>
      </dgm:t>
    </dgm:pt>
    <dgm:pt modelId="{FA13C26A-D4AE-4A4F-AF8D-EECEE982916A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Проверка на равенство без учёта порядка</a:t>
          </a:r>
          <a:endParaRPr lang="en-US" dirty="0">
            <a:latin typeface="+mj-lt"/>
            <a:ea typeface="Jura" pitchFamily="2" charset="0"/>
          </a:endParaRPr>
        </a:p>
      </dgm:t>
    </dgm:pt>
    <dgm:pt modelId="{ABFBB4B8-8217-4821-9165-72EDD32AFEFB}" type="parTrans" cxnId="{D8704EB4-58DF-4D66-8F90-5D5E0D4F15D8}">
      <dgm:prSet/>
      <dgm:spPr/>
      <dgm:t>
        <a:bodyPr/>
        <a:lstStyle/>
        <a:p>
          <a:endParaRPr lang="en-US"/>
        </a:p>
      </dgm:t>
    </dgm:pt>
    <dgm:pt modelId="{156388BC-3010-49F3-9F19-A43B3434E9C2}" type="sibTrans" cxnId="{D8704EB4-58DF-4D66-8F90-5D5E0D4F15D8}">
      <dgm:prSet/>
      <dgm:spPr/>
      <dgm:t>
        <a:bodyPr/>
        <a:lstStyle/>
        <a:p>
          <a:endParaRPr lang="en-US"/>
        </a:p>
      </dgm:t>
    </dgm:pt>
    <dgm:pt modelId="{16758506-EEAF-4058-ABBE-E7E1D8EAA58A}" type="pres">
      <dgm:prSet presAssocID="{8A2B085F-DC84-4BB6-8113-4116E80B39F5}" presName="composite" presStyleCnt="0">
        <dgm:presLayoutVars>
          <dgm:chMax val="1"/>
          <dgm:dir/>
          <dgm:resizeHandles val="exact"/>
        </dgm:presLayoutVars>
      </dgm:prSet>
      <dgm:spPr/>
    </dgm:pt>
    <dgm:pt modelId="{EF40C9A8-DCA4-4891-B482-9B9E30B00F1C}" type="pres">
      <dgm:prSet presAssocID="{8A2B085F-DC84-4BB6-8113-4116E80B39F5}" presName="radial" presStyleCnt="0">
        <dgm:presLayoutVars>
          <dgm:animLvl val="ctr"/>
        </dgm:presLayoutVars>
      </dgm:prSet>
      <dgm:spPr/>
    </dgm:pt>
    <dgm:pt modelId="{91CF9AF4-B2FE-4230-B9EB-88DDC60BD85F}" type="pres">
      <dgm:prSet presAssocID="{10807E65-E09F-4AD8-9412-5BFF5690CE63}" presName="centerShape" presStyleLbl="vennNode1" presStyleIdx="0" presStyleCnt="4"/>
      <dgm:spPr/>
    </dgm:pt>
    <dgm:pt modelId="{6E19CE64-06C4-49D8-996D-CB9FC3C2D06F}" type="pres">
      <dgm:prSet presAssocID="{72EEDA1C-E04F-497B-B310-888CB4E36BB2}" presName="node" presStyleLbl="vennNode1" presStyleIdx="1" presStyleCnt="4">
        <dgm:presLayoutVars>
          <dgm:bulletEnabled val="1"/>
        </dgm:presLayoutVars>
      </dgm:prSet>
      <dgm:spPr/>
    </dgm:pt>
    <dgm:pt modelId="{A960FB6F-C7F2-46C1-A4A8-C66C6A3D905B}" type="pres">
      <dgm:prSet presAssocID="{A78C0242-5BDC-4582-8EDD-0BB0792085C1}" presName="node" presStyleLbl="vennNode1" presStyleIdx="2" presStyleCnt="4">
        <dgm:presLayoutVars>
          <dgm:bulletEnabled val="1"/>
        </dgm:presLayoutVars>
      </dgm:prSet>
      <dgm:spPr/>
    </dgm:pt>
    <dgm:pt modelId="{25310DE0-E208-4865-BF6F-EBE2A31ED438}" type="pres">
      <dgm:prSet presAssocID="{FA13C26A-D4AE-4A4F-AF8D-EECEE982916A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0258FE01-DE87-423B-818E-5F3A10AB6C72}" type="presOf" srcId="{A78C0242-5BDC-4582-8EDD-0BB0792085C1}" destId="{A960FB6F-C7F2-46C1-A4A8-C66C6A3D905B}" srcOrd="0" destOrd="0" presId="urn:microsoft.com/office/officeart/2005/8/layout/radial3"/>
    <dgm:cxn modelId="{6AC98827-D44F-4974-ABA2-1CD3A9D1883E}" srcId="{8A2B085F-DC84-4BB6-8113-4116E80B39F5}" destId="{10807E65-E09F-4AD8-9412-5BFF5690CE63}" srcOrd="0" destOrd="0" parTransId="{7BF81A04-FA08-4ED6-8578-126643881874}" sibTransId="{C76907D5-87AA-4C2E-B626-13C80427ABE8}"/>
    <dgm:cxn modelId="{7A082A62-A6F9-4AC3-86A2-9724285CA41B}" type="presOf" srcId="{10807E65-E09F-4AD8-9412-5BFF5690CE63}" destId="{91CF9AF4-B2FE-4230-B9EB-88DDC60BD85F}" srcOrd="0" destOrd="0" presId="urn:microsoft.com/office/officeart/2005/8/layout/radial3"/>
    <dgm:cxn modelId="{09ABE16E-C1D5-4E64-9A4C-5DBABFEFD356}" type="presOf" srcId="{FA13C26A-D4AE-4A4F-AF8D-EECEE982916A}" destId="{25310DE0-E208-4865-BF6F-EBE2A31ED438}" srcOrd="0" destOrd="0" presId="urn:microsoft.com/office/officeart/2005/8/layout/radial3"/>
    <dgm:cxn modelId="{27D40670-F6D4-4DE4-9736-A505B5DA75D9}" type="presOf" srcId="{72EEDA1C-E04F-497B-B310-888CB4E36BB2}" destId="{6E19CE64-06C4-49D8-996D-CB9FC3C2D06F}" srcOrd="0" destOrd="0" presId="urn:microsoft.com/office/officeart/2005/8/layout/radial3"/>
    <dgm:cxn modelId="{54BF2D8B-2BCF-406E-8B65-BF5CEFE7926B}" srcId="{10807E65-E09F-4AD8-9412-5BFF5690CE63}" destId="{72EEDA1C-E04F-497B-B310-888CB4E36BB2}" srcOrd="0" destOrd="0" parTransId="{0BAEDE75-6733-476A-A9E1-64954E6DA4AE}" sibTransId="{143132AE-446F-40A2-83CA-342EF56DE06C}"/>
    <dgm:cxn modelId="{E68DF391-0B98-42CB-AB82-0AF19A628EA1}" type="presOf" srcId="{8A2B085F-DC84-4BB6-8113-4116E80B39F5}" destId="{16758506-EEAF-4058-ABBE-E7E1D8EAA58A}" srcOrd="0" destOrd="0" presId="urn:microsoft.com/office/officeart/2005/8/layout/radial3"/>
    <dgm:cxn modelId="{D8704EB4-58DF-4D66-8F90-5D5E0D4F15D8}" srcId="{10807E65-E09F-4AD8-9412-5BFF5690CE63}" destId="{FA13C26A-D4AE-4A4F-AF8D-EECEE982916A}" srcOrd="2" destOrd="0" parTransId="{ABFBB4B8-8217-4821-9165-72EDD32AFEFB}" sibTransId="{156388BC-3010-49F3-9F19-A43B3434E9C2}"/>
    <dgm:cxn modelId="{0B9BDCF0-170A-4212-B575-3803690FA749}" srcId="{10807E65-E09F-4AD8-9412-5BFF5690CE63}" destId="{A78C0242-5BDC-4582-8EDD-0BB0792085C1}" srcOrd="1" destOrd="0" parTransId="{BA7060E3-F0B3-4B73-AE5E-363F9E420BCE}" sibTransId="{8776A51B-6435-41C0-9445-D1CA16573060}"/>
    <dgm:cxn modelId="{72786959-0C7E-45B5-A954-1E78E47886A0}" type="presParOf" srcId="{16758506-EEAF-4058-ABBE-E7E1D8EAA58A}" destId="{EF40C9A8-DCA4-4891-B482-9B9E30B00F1C}" srcOrd="0" destOrd="0" presId="urn:microsoft.com/office/officeart/2005/8/layout/radial3"/>
    <dgm:cxn modelId="{92DC7E60-A669-4EC5-9C70-DA79FDC11EA8}" type="presParOf" srcId="{EF40C9A8-DCA4-4891-B482-9B9E30B00F1C}" destId="{91CF9AF4-B2FE-4230-B9EB-88DDC60BD85F}" srcOrd="0" destOrd="0" presId="urn:microsoft.com/office/officeart/2005/8/layout/radial3"/>
    <dgm:cxn modelId="{4ECF83D9-1550-4ABC-9AE4-B41937832F3D}" type="presParOf" srcId="{EF40C9A8-DCA4-4891-B482-9B9E30B00F1C}" destId="{6E19CE64-06C4-49D8-996D-CB9FC3C2D06F}" srcOrd="1" destOrd="0" presId="urn:microsoft.com/office/officeart/2005/8/layout/radial3"/>
    <dgm:cxn modelId="{0ACE0233-3B1D-48C0-B26E-2F63950AFEF3}" type="presParOf" srcId="{EF40C9A8-DCA4-4891-B482-9B9E30B00F1C}" destId="{A960FB6F-C7F2-46C1-A4A8-C66C6A3D905B}" srcOrd="2" destOrd="0" presId="urn:microsoft.com/office/officeart/2005/8/layout/radial3"/>
    <dgm:cxn modelId="{CEE8F0F8-2621-470D-AD04-BD94DF1B0019}" type="presParOf" srcId="{EF40C9A8-DCA4-4891-B482-9B9E30B00F1C}" destId="{25310DE0-E208-4865-BF6F-EBE2A31ED438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4C7B9-9D61-4F8B-96C2-B0DD6F283712}">
      <dsp:nvSpPr>
        <dsp:cNvPr id="0" name=""/>
        <dsp:cNvSpPr/>
      </dsp:nvSpPr>
      <dsp:spPr>
        <a:xfrm>
          <a:off x="95250" y="1333499"/>
          <a:ext cx="4000500" cy="4000500"/>
        </a:xfrm>
        <a:prstGeom prst="ellipse">
          <a:avLst/>
        </a:prstGeom>
        <a:gradFill rotWithShape="0">
          <a:gsLst>
            <a:gs pos="0">
              <a:schemeClr val="accent5">
                <a:hueOff val="-360011"/>
                <a:satOff val="-17245"/>
                <a:lumOff val="-141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0011"/>
                <a:satOff val="-17245"/>
                <a:lumOff val="-141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0011"/>
                <a:satOff val="-17245"/>
                <a:lumOff val="-141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2C69EE-6CA5-4F1A-A3A1-58F0F9176317}">
      <dsp:nvSpPr>
        <dsp:cNvPr id="0" name=""/>
        <dsp:cNvSpPr/>
      </dsp:nvSpPr>
      <dsp:spPr>
        <a:xfrm>
          <a:off x="895350" y="2133599"/>
          <a:ext cx="2400300" cy="2400300"/>
        </a:xfrm>
        <a:prstGeom prst="ellipse">
          <a:avLst/>
        </a:prstGeom>
        <a:gradFill rotWithShape="0">
          <a:gsLst>
            <a:gs pos="0">
              <a:schemeClr val="accent5">
                <a:hueOff val="-180005"/>
                <a:satOff val="-8623"/>
                <a:lumOff val="-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0005"/>
                <a:satOff val="-8623"/>
                <a:lumOff val="-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0005"/>
                <a:satOff val="-8623"/>
                <a:lumOff val="-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3DC18D-26B9-4EB8-835D-1D280772280B}">
      <dsp:nvSpPr>
        <dsp:cNvPr id="0" name=""/>
        <dsp:cNvSpPr/>
      </dsp:nvSpPr>
      <dsp:spPr>
        <a:xfrm>
          <a:off x="1695450" y="2933699"/>
          <a:ext cx="800099" cy="800099"/>
        </a:xfrm>
        <a:prstGeom prst="ellipse">
          <a:avLst/>
        </a:prstGeom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340C90-F627-4EB7-81EA-8FE329B1ADCE}">
      <dsp:nvSpPr>
        <dsp:cNvPr id="0" name=""/>
        <dsp:cNvSpPr/>
      </dsp:nvSpPr>
      <dsp:spPr>
        <a:xfrm>
          <a:off x="4762500" y="0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+mj-lt"/>
              <a:ea typeface="Jura" pitchFamily="2" charset="0"/>
            </a:rPr>
            <a:t>Используется для хранения фиксированных наборов данных</a:t>
          </a:r>
          <a:endParaRPr lang="en-US" sz="1700" kern="1200" dirty="0">
            <a:latin typeface="+mj-lt"/>
            <a:ea typeface="Jura" pitchFamily="2" charset="0"/>
          </a:endParaRPr>
        </a:p>
      </dsp:txBody>
      <dsp:txXfrm>
        <a:off x="4762500" y="0"/>
        <a:ext cx="2000250" cy="1166812"/>
      </dsp:txXfrm>
    </dsp:sp>
    <dsp:sp modelId="{5F4C1321-2CCB-4A28-B58A-F3658D156A10}">
      <dsp:nvSpPr>
        <dsp:cNvPr id="0" name=""/>
        <dsp:cNvSpPr/>
      </dsp:nvSpPr>
      <dsp:spPr>
        <a:xfrm>
          <a:off x="4262437" y="583406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91A359F-94CD-49BF-9741-8A8D10BDC5B0}">
      <dsp:nvSpPr>
        <dsp:cNvPr id="0" name=""/>
        <dsp:cNvSpPr/>
      </dsp:nvSpPr>
      <dsp:spPr>
        <a:xfrm rot="5400000">
          <a:off x="1803130" y="876442"/>
          <a:ext cx="2749676" cy="216493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916D135-8E8D-4918-948B-6AB4299B9E7C}">
      <dsp:nvSpPr>
        <dsp:cNvPr id="0" name=""/>
        <dsp:cNvSpPr/>
      </dsp:nvSpPr>
      <dsp:spPr>
        <a:xfrm>
          <a:off x="4762500" y="1166812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+mj-lt"/>
              <a:ea typeface="Jura" pitchFamily="2" charset="0"/>
            </a:rPr>
            <a:t>Будучи созданным, не может быть изменён</a:t>
          </a:r>
          <a:endParaRPr lang="en-US" sz="1700" kern="1200" dirty="0">
            <a:latin typeface="+mj-lt"/>
            <a:ea typeface="Jura" pitchFamily="2" charset="0"/>
          </a:endParaRPr>
        </a:p>
      </dsp:txBody>
      <dsp:txXfrm>
        <a:off x="4762500" y="1166812"/>
        <a:ext cx="2000250" cy="1166812"/>
      </dsp:txXfrm>
    </dsp:sp>
    <dsp:sp modelId="{29CE6F54-6A4D-4A4D-9DF9-75380FBAC34B}">
      <dsp:nvSpPr>
        <dsp:cNvPr id="0" name=""/>
        <dsp:cNvSpPr/>
      </dsp:nvSpPr>
      <dsp:spPr>
        <a:xfrm>
          <a:off x="4262437" y="1750218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F9160C8-B262-40E9-89A8-286B7755CCF6}">
      <dsp:nvSpPr>
        <dsp:cNvPr id="0" name=""/>
        <dsp:cNvSpPr/>
      </dsp:nvSpPr>
      <dsp:spPr>
        <a:xfrm rot="5400000">
          <a:off x="2393337" y="2025053"/>
          <a:ext cx="2142667" cy="1591532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7760923-17F2-4B12-9CB2-0157045558C9}">
      <dsp:nvSpPr>
        <dsp:cNvPr id="0" name=""/>
        <dsp:cNvSpPr/>
      </dsp:nvSpPr>
      <dsp:spPr>
        <a:xfrm>
          <a:off x="4762500" y="2333624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+mj-lt"/>
              <a:ea typeface="Jura" pitchFamily="2" charset="0"/>
            </a:rPr>
            <a:t>Доступен для чтения, включая структуру любого элемента</a:t>
          </a:r>
          <a:endParaRPr lang="en-US" sz="1700" kern="1200" dirty="0">
            <a:latin typeface="+mj-lt"/>
            <a:ea typeface="Jura" pitchFamily="2" charset="0"/>
          </a:endParaRPr>
        </a:p>
      </dsp:txBody>
      <dsp:txXfrm>
        <a:off x="4762500" y="2333624"/>
        <a:ext cx="2000250" cy="1166812"/>
      </dsp:txXfrm>
    </dsp:sp>
    <dsp:sp modelId="{832C07D5-0527-43EE-B7CC-774CE028F825}">
      <dsp:nvSpPr>
        <dsp:cNvPr id="0" name=""/>
        <dsp:cNvSpPr/>
      </dsp:nvSpPr>
      <dsp:spPr>
        <a:xfrm>
          <a:off x="4262437" y="2917031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3E06498-FCB2-4C4F-8FD3-FDE589FDB7D3}">
      <dsp:nvSpPr>
        <dsp:cNvPr id="0" name=""/>
        <dsp:cNvSpPr/>
      </dsp:nvSpPr>
      <dsp:spPr>
        <a:xfrm rot="5400000">
          <a:off x="2984277" y="3172729"/>
          <a:ext cx="1530858" cy="101812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F9AF4-B2FE-4230-B9EB-88DDC60BD85F}">
      <dsp:nvSpPr>
        <dsp:cNvPr id="0" name=""/>
        <dsp:cNvSpPr/>
      </dsp:nvSpPr>
      <dsp:spPr>
        <a:xfrm>
          <a:off x="1790774" y="1561683"/>
          <a:ext cx="3276451" cy="327645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+mj-lt"/>
              <a:cs typeface="JetBrains Mono" panose="02000009000000000000" pitchFamily="49" charset="0"/>
            </a:rPr>
            <a:t>set</a:t>
          </a:r>
        </a:p>
      </dsp:txBody>
      <dsp:txXfrm>
        <a:off x="2270599" y="2041508"/>
        <a:ext cx="2316801" cy="2316801"/>
      </dsp:txXfrm>
    </dsp:sp>
    <dsp:sp modelId="{6E19CE64-06C4-49D8-996D-CB9FC3C2D06F}">
      <dsp:nvSpPr>
        <dsp:cNvPr id="0" name=""/>
        <dsp:cNvSpPr/>
      </dsp:nvSpPr>
      <dsp:spPr>
        <a:xfrm>
          <a:off x="2609887" y="249158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120004"/>
                <a:satOff val="-574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120004"/>
                <a:satOff val="-574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120004"/>
                <a:satOff val="-574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+mj-lt"/>
              <a:ea typeface="Jura" pitchFamily="2" charset="0"/>
            </a:rPr>
            <a:t>Абстракция математического множества</a:t>
          </a:r>
          <a:endParaRPr lang="en-US" sz="1000" kern="1200" dirty="0">
            <a:latin typeface="+mj-lt"/>
            <a:ea typeface="Jura" pitchFamily="2" charset="0"/>
          </a:endParaRPr>
        </a:p>
      </dsp:txBody>
      <dsp:txXfrm>
        <a:off x="2849799" y="489070"/>
        <a:ext cx="1158401" cy="1158401"/>
      </dsp:txXfrm>
    </dsp:sp>
    <dsp:sp modelId="{A960FB6F-C7F2-46C1-A4A8-C66C6A3D905B}">
      <dsp:nvSpPr>
        <dsp:cNvPr id="0" name=""/>
        <dsp:cNvSpPr/>
      </dsp:nvSpPr>
      <dsp:spPr>
        <a:xfrm>
          <a:off x="4455939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240007"/>
                <a:satOff val="-11497"/>
                <a:lumOff val="-94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240007"/>
                <a:satOff val="-11497"/>
                <a:lumOff val="-94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240007"/>
                <a:satOff val="-11497"/>
                <a:lumOff val="-94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+mj-lt"/>
              <a:ea typeface="Jura" pitchFamily="2" charset="0"/>
            </a:rPr>
            <a:t>Отсеивание дубликатов</a:t>
          </a:r>
          <a:endParaRPr lang="en-US" sz="1000" kern="1200" dirty="0">
            <a:latin typeface="+mj-lt"/>
            <a:ea typeface="Jura" pitchFamily="2" charset="0"/>
          </a:endParaRPr>
        </a:p>
      </dsp:txBody>
      <dsp:txXfrm>
        <a:off x="4695851" y="3686527"/>
        <a:ext cx="1158401" cy="1158401"/>
      </dsp:txXfrm>
    </dsp:sp>
    <dsp:sp modelId="{25310DE0-E208-4865-BF6F-EBE2A31ED438}">
      <dsp:nvSpPr>
        <dsp:cNvPr id="0" name=""/>
        <dsp:cNvSpPr/>
      </dsp:nvSpPr>
      <dsp:spPr>
        <a:xfrm>
          <a:off x="763834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360011"/>
                <a:satOff val="-17245"/>
                <a:lumOff val="-141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360011"/>
                <a:satOff val="-17245"/>
                <a:lumOff val="-141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360011"/>
                <a:satOff val="-17245"/>
                <a:lumOff val="-141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+mj-lt"/>
              <a:ea typeface="Jura" pitchFamily="2" charset="0"/>
            </a:rPr>
            <a:t>Проверка на равенство без учёта порядка</a:t>
          </a:r>
          <a:endParaRPr lang="en-US" sz="1000" kern="1200" dirty="0">
            <a:latin typeface="+mj-lt"/>
            <a:ea typeface="Jura" pitchFamily="2" charset="0"/>
          </a:endParaRPr>
        </a:p>
      </dsp:txBody>
      <dsp:txXfrm>
        <a:off x="1003746" y="3686527"/>
        <a:ext cx="1158401" cy="1158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9105-35A2-1A76-D722-FD868554D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1ED86-4EC8-B5DF-2107-5F8865779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8BB2C-D7D2-8609-C91D-94B9CD38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52BA-4A53-41A3-AAD0-EC490059D5A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48FB0-9DCD-E943-89C7-E04C495E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934DE-F705-3F6E-7EA8-211FF28B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3B9D-1733-45DE-808C-EC9A52F9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3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AAC8-64FB-9A99-7978-10795B0A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B5F4E-F3E8-F557-B210-CFA49C6CD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241A8-0CB9-432A-8E6D-7E8061AF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52BA-4A53-41A3-AAD0-EC490059D5A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C2F31-CD28-5595-82FD-30C17132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2C38-1DA4-975D-A536-89AED64A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3B9D-1733-45DE-808C-EC9A52F9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1452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709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44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19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560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076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72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527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762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6738644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97735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D0F5C-7E29-B502-3F00-73003688A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4E37-ED12-A0DD-F38D-8C98E02AA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C51B4-96DF-A739-53DC-D67EDBF9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52BA-4A53-41A3-AAD0-EC490059D5A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0A3C-A8DB-56B1-E5C3-BDC2A5C8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A60D6-758C-959E-8C9E-36C1143D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3B9D-1733-45DE-808C-EC9A52F9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9901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601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198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531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21002515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254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807317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189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7257071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0512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70890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82785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76586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412147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0139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5447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1524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8029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4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72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82678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92869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0094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4413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14515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95183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0BA7-B5D7-FD91-3403-053E34FF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BB3D6-6ACA-F35A-79C6-47B6DD788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E25A5-893E-5DC4-75A1-A5679878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52BA-4A53-41A3-AAD0-EC490059D5A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A2935-7B0F-0B62-406F-7EDDE5C4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170A2-BAD1-9504-73BC-276EABCD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3B9D-1733-45DE-808C-EC9A52F9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37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086057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797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69368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59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006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31130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50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07005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38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45317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5790-B573-17F7-557C-00FC6D7D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215D4-2894-729D-3B16-54488831F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89808-2E29-1707-A4E7-EBC8B722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52BA-4A53-41A3-AAD0-EC490059D5A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9EABF-1B2C-216F-DCA1-C7D0990B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BB6EA-C095-455C-7055-A39122F1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3B9D-1733-45DE-808C-EC9A52F9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775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782543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08642978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852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320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48932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748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652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29508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83510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0422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5A24-C604-F1DA-6304-1AFC7B58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E7C55-8B93-6C33-75DC-B97F2F29C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308F7-C06A-10D0-1736-89F23A6B2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DCAB0-5E5D-8EA5-1F2B-0BCE03B2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52BA-4A53-41A3-AAD0-EC490059D5A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36699-4EE1-E65D-89E1-556E1C13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BFF2F-0A46-249B-5069-79FAE272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3B9D-1733-45DE-808C-EC9A52F9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069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66060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00832649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107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09436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051950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09969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05138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0043431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524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37717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F603-7B26-529B-67AA-E5061A3C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81B70-D1CA-4917-FD9E-B2B62993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078C8-E41D-1192-A96B-FA28DA750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9CC7D-6905-E972-BC1D-526325ECB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A1926-EF26-308B-D0DE-81F394D55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C749F-AD1A-FDFC-2A9C-5A5D7B88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52BA-4A53-41A3-AAD0-EC490059D5A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2EED3-CDBE-9088-338F-76D0E5DB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2B01ED-1AC6-7AA4-AD29-4D9E33AE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3B9D-1733-45DE-808C-EC9A52F9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602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894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031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829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577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3705156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03132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77528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75027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843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7855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9C1B-A3BB-307B-14DA-576AC12A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D2846-A8AD-004D-EB61-EDB7B0BF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52BA-4A53-41A3-AAD0-EC490059D5A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18812-9582-759B-04FE-66B0B447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0E14C-175C-C3AD-6749-1DCD99AD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3B9D-1733-45DE-808C-EC9A52F9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247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7152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73126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6284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61235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99404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653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33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94225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7129959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45330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DFA12-4AFC-368A-B723-BF7B35A6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52BA-4A53-41A3-AAD0-EC490059D5A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F1CF4-EE8E-5824-0E5E-451FA43B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DD92A-4209-3645-ED4D-862A2770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3B9D-1733-45DE-808C-EC9A52F9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449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2260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959129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968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275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4694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69344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2048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76670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0159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0311390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842F-6524-212A-C421-AE075A18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C944-CC0E-C436-D035-E82539B8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DBA5F-5CDC-555C-3285-20A586F5A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9E553-4D41-BC0A-A60C-50194F70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52BA-4A53-41A3-AAD0-EC490059D5A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EC099-84A4-2792-0E68-4E714F28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C5C32-BB8E-429D-8750-E5D31BA4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3B9D-1733-45DE-808C-EC9A52F9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2982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66857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0246979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8344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3616533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1049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93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08134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835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23740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168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BB06-4F84-6D89-6687-F8BB419C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BC6ED-8921-5BA3-36DA-F6E039529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386C0-84C7-803B-B8F2-F20F0646C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FB8F0-69A6-A29A-02EF-16DDBE37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52BA-4A53-41A3-AAD0-EC490059D5A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37026-35CD-EFC2-7F12-DAD523E3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2CE8C-1542-CD5D-99A2-05CE6B9B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3B9D-1733-45DE-808C-EC9A52F9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4194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78707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499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84773146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92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078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50841536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139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56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32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025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025D2-ACE5-7951-9DCE-E3581E96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0B4B3-300E-C17A-6493-CA8A12C92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02E91-19F9-A288-56CA-4434091E8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52BA-4A53-41A3-AAD0-EC490059D5A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4A3DE-9E6B-FC35-5627-DDC0B8DBF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E6B5F-F41B-3AB4-32C4-EA8D9E92E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23B9D-1733-45DE-808C-EC9A52F9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5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3647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tuple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Неизменяемая последовательность любых объектов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3D37510-2662-6140-A319-63273A7EF3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17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Неупорядоченная коллекция неизменяемых объектов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2FE4AD-5A84-1771-BBC6-99008C9B6D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65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Эксперименты с коллекциями</a:t>
            </a:r>
            <a:endParaRPr lang="en-US" sz="3600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5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Тип tuple</vt:lpstr>
      <vt:lpstr>Тип set</vt:lpstr>
      <vt:lpstr>Эксперименты с коллекциями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 tuple</dc:title>
  <dc:creator>Mikita Tsiarentsyeu</dc:creator>
  <cp:lastModifiedBy>Mikita Tsiarentsyeu</cp:lastModifiedBy>
  <cp:revision>1</cp:revision>
  <dcterms:created xsi:type="dcterms:W3CDTF">2023-02-03T13:49:52Z</dcterms:created>
  <dcterms:modified xsi:type="dcterms:W3CDTF">2023-02-03T13:50:36Z</dcterms:modified>
</cp:coreProperties>
</file>