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8" r:id="rId3"/>
    <p:sldId id="368" r:id="rId4"/>
    <p:sldId id="779" r:id="rId5"/>
    <p:sldId id="780" r:id="rId6"/>
    <p:sldId id="782" r:id="rId7"/>
    <p:sldId id="374" r:id="rId8"/>
    <p:sldId id="379" r:id="rId9"/>
    <p:sldId id="380" r:id="rId10"/>
    <p:sldId id="783" r:id="rId11"/>
    <p:sldId id="784" r:id="rId12"/>
    <p:sldId id="781" r:id="rId13"/>
    <p:sldId id="372" r:id="rId14"/>
    <p:sldId id="375" r:id="rId15"/>
    <p:sldId id="785" r:id="rId16"/>
    <p:sldId id="786" r:id="rId17"/>
    <p:sldId id="7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Инкапсуляция</a:t>
          </a:r>
          <a:endParaRPr lang="en-US" dirty="0">
            <a:latin typeface="+mj-lt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Полиморфизм</a:t>
          </a:r>
          <a:endParaRPr lang="en-US" dirty="0">
            <a:latin typeface="+mj-lt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Наследование</a:t>
          </a:r>
          <a:endParaRPr lang="en-US" dirty="0">
            <a:latin typeface="+mj-lt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Абстракция</a:t>
          </a:r>
          <a:endParaRPr lang="en-US" dirty="0">
            <a:latin typeface="+mj-lt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Абстракция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Инкапсуляция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Наследование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Полиморфизм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C96-C941-FDA0-5185-7EF0C5D2A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21A7B-8AC5-995D-6F87-69708E4A0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3B73-07AB-CC04-C420-2596747F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BCBA-1EED-6471-832C-77E6C79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F155-1E4C-329F-655F-526E24E2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35F7-FA49-120E-AA78-3E6D2841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9123C-57A8-1E7C-FC54-32535CDA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4B6AA-0EF9-61EA-3673-1F396E0B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2DD1-3164-ABBF-CDBA-FC3AF2A5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3015-9C8D-73C2-22E3-7D02A9C2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18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88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45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27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84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25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8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25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79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6050849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80755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89102-6216-9570-8484-94E801FEA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4BE80-205C-6535-EAB1-09B1AC59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5270-BC8C-36C6-A506-7A72E663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5BAC-F33C-308D-29BA-07ED84BE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750C-A953-7660-41BC-6E664196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41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80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28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10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769190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66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3155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8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548648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404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6572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765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273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7608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93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322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892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14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682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403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7858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32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710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1653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77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012C-3BC1-AE32-3F44-3535FD1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6981-E799-8582-65A9-A59C7BA9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D508-2193-02BA-9237-B99C981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7E67-CF6E-686F-1A25-B065C3E8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9A46-F556-6651-6507-D440AF9C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0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9462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34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5646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5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2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770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7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707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8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4427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AA65-69A7-D97E-2993-72FF4989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5D7E-E74E-DB78-1303-31A80603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2C5A-E9F2-F9B3-04BF-2C1ADEF2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4F75-F4A2-911F-3963-149E9AA0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BAA9-4146-33C8-02B4-48CD5FED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28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916669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571167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74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8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72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0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71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268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428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264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23CE-7462-C4DE-99E4-6FD232A5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D39E-9C68-387A-B906-3B0288097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029DC-8ED1-E4EE-6618-1DF9F650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2E1D0-4D62-35CB-EED9-7B999F4C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E830-2306-5AF1-BE08-D8381CCE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D478-54EB-E0F6-FD8C-5C4F4C30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15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0737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9966491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43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4471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6133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51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385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1759976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926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D478-E085-1D6C-21C4-79A90CEE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8E3A-2268-D209-2E35-9572B9341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D64FE-4579-AA96-3DE3-3D60E25F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997FB-7474-9615-2041-7DF0A0AB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EAD09-1761-7DAC-5B08-52F190F0B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EB54A-8EF6-1710-D58A-D1CDC49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B39F1-951B-E69E-CFF2-D41823FD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3EE69-3990-2984-227C-618ECB0C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31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73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7697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2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91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1391678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18185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94629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5219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00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51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27B1-97BA-4B65-2C62-38314B14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F821C-3A08-EAD6-DF3A-6E16B5A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6DEC-7D5B-052D-1B46-C3773C1F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B3D0F-8E7A-EA84-34E3-9B1CEC1F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85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57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787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117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279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2397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5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05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6518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4567539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5793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FC7F-1370-3E36-E1E5-9CB8B3E4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11E4B-93AA-DB59-5397-E0E0438B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EFD1D-DAAA-4C09-9CBB-4830F63A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2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25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62969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74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792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47464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9663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554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997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7802715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1C38-4554-B733-69CE-8DB64D78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F0E-AA38-FD2B-078F-5B8FE7F6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FE567-DABA-584A-6A2F-42D90DCB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3DDA2-98FD-5174-ED22-A318A8C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58FE-23C5-2277-D193-1E5426D8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80E0E-84FB-1AED-49A2-E0607DED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17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211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1031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08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778285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63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7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653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0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4669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85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3DFA-D436-697E-32FB-21540014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69593-20B1-C1AB-5AF5-A56921DE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6FAB-33F3-9D8B-7E66-31687CE50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4874A-D8A1-4E3D-C38A-5D2BA5B4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F9789-1F26-771A-F0C5-4A02A5E9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4730-083A-0A4A-C5B4-1C8D2B72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75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4158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86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6038418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7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5303645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13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417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68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3091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EA508-CE88-D43E-E075-252407E0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EA6FF-B12B-4005-36E0-44B1FC0D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F182-C4F1-00E7-E02C-CE9F753D9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3C54-FE5F-4B50-8C59-773E42C994B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1F24-DA00-A856-5DCA-A055EA75C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6116-337D-2262-EC5C-8D1FE6409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6263-B337-4A5D-A38E-A3F469E4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1065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ООП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54454-B3D2-BBED-F9E3-408D89D15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72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Доступ к атрибутам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Конструктор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Свойства</a:t>
            </a:r>
            <a:endParaRPr lang="en-US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 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</a:t>
            </a:r>
            <a:r>
              <a:rPr lang="ru-RU" dirty="0" err="1"/>
              <a:t>проперти</a:t>
            </a:r>
            <a:r>
              <a:rPr lang="ru-RU" dirty="0"/>
              <a:t>, унифицированный способ описания логики присваивания и получения значений </a:t>
            </a:r>
            <a:r>
              <a:rPr lang="ru-RU" dirty="0" err="1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8280B-AC81-D817-DD1A-A95F1D6E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  <p:pic>
        <p:nvPicPr>
          <p:cNvPr id="10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B677FAF8-C88C-7AB7-0898-EED7A4403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86676"/>
            <a:ext cx="2813050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>
                <a:latin typeface="+mj-lt"/>
              </a:rPr>
            </a:br>
            <a:r>
              <a:rPr lang="ru-RU" sz="3200" dirty="0">
                <a:latin typeface="+mj-lt"/>
              </a:rPr>
              <a:t>Представление реального объекта «</a:t>
            </a:r>
            <a:r>
              <a:rPr lang="ru-RU" sz="3200" b="1" dirty="0">
                <a:latin typeface="+mj-lt"/>
              </a:rPr>
              <a:t>человек</a:t>
            </a:r>
            <a:r>
              <a:rPr lang="ru-RU" sz="3200" dirty="0">
                <a:latin typeface="+mj-lt"/>
              </a:rPr>
              <a:t>» как субъекта:</a:t>
            </a:r>
            <a:br>
              <a:rPr lang="ru-RU" sz="3200" dirty="0">
                <a:latin typeface="+mj-lt"/>
              </a:rPr>
            </a:br>
            <a:r>
              <a:rPr lang="ru-RU" sz="3200" dirty="0">
                <a:latin typeface="+mj-lt"/>
              </a:rPr>
              <a:t>- </a:t>
            </a:r>
            <a:r>
              <a:rPr lang="ru-RU" sz="3200" cap="none" dirty="0">
                <a:latin typeface="+mj-lt"/>
              </a:rPr>
              <a:t>платёжной системы</a:t>
            </a:r>
            <a:br>
              <a:rPr lang="ru-RU" sz="3200" cap="none" dirty="0">
                <a:latin typeface="+mj-lt"/>
              </a:rPr>
            </a:br>
            <a:r>
              <a:rPr lang="ru-RU" sz="3200" cap="none" dirty="0">
                <a:latin typeface="+mj-lt"/>
              </a:rPr>
              <a:t>- почтовой службы</a:t>
            </a:r>
            <a:br>
              <a:rPr lang="ru-RU" sz="3200" cap="none" dirty="0">
                <a:latin typeface="+mj-lt"/>
              </a:rPr>
            </a:br>
            <a:r>
              <a:rPr lang="ru-RU" sz="3200" cap="none" dirty="0">
                <a:latin typeface="+mj-lt"/>
              </a:rPr>
              <a:t>- учебного процесса</a:t>
            </a:r>
            <a:br>
              <a:rPr lang="ru-RU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ООП</vt:lpstr>
      <vt:lpstr>Объектно ориентированное программирование</vt:lpstr>
      <vt:lpstr>Терминология</vt:lpstr>
      <vt:lpstr>Иерархия ООП</vt:lpstr>
      <vt:lpstr>Диаграмма классов</vt:lpstr>
      <vt:lpstr> Представление реального объекта «человек» как субъекта: - платёжной системы - почтовой службы - учебного процесса </vt:lpstr>
      <vt:lpstr>Класс </vt:lpstr>
      <vt:lpstr>Экземпляр класса</vt:lpstr>
      <vt:lpstr>Синтаксис</vt:lpstr>
      <vt:lpstr>Простейшие классы</vt:lpstr>
      <vt:lpstr>Принципы ООП</vt:lpstr>
      <vt:lpstr>Абстракция </vt:lpstr>
      <vt:lpstr>Инкапсуляция </vt:lpstr>
      <vt:lpstr>Доступ к атрибутам</vt:lpstr>
      <vt:lpstr>Конструктор</vt:lpstr>
      <vt:lpstr>Свойства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2023-03-17T13:48:17Z</dcterms:created>
  <dcterms:modified xsi:type="dcterms:W3CDTF">2023-03-17T13:48:45Z</dcterms:modified>
</cp:coreProperties>
</file>