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  <p:sldId id="720" r:id="rId7"/>
    <p:sldId id="724" r:id="rId8"/>
    <p:sldId id="7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не делает ничего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800" kern="1200" dirty="0">
              <a:latin typeface="+mj-lt"/>
            </a:rPr>
            <a:t> </a:t>
          </a:r>
          <a:r>
            <a:rPr lang="ru-RU" sz="18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>
              <a:latin typeface="+mj-lt"/>
            </a:rPr>
            <a:t> </a:t>
          </a:r>
          <a:r>
            <a:rPr lang="en-US" sz="18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C1C4-29EE-538E-008B-11E7BF567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D0AA2-D5B4-9172-00B9-05B37763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9A33-B91D-618C-B238-2099238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B8DC-7EF2-0E18-32B0-0B8B98F9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6230-FE34-0ED0-5BE0-2828D290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FBC-F907-0A00-A0A4-A8142BAB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BC68C-EB48-B6E5-97F8-C937DD6EA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CEC4-4BD1-C4DE-6E38-CAF87A12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C68D-C4E4-7338-A959-0274232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B4A8-D57A-DE4D-5D35-B8F86F7B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0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4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8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19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17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0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2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19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9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251575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54576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27114-134E-0358-859A-CD470D60B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FC7E-FC44-7F64-FFD3-BD8881CC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3C51-64A2-9AEA-5512-1003BC47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72BB-8CD0-026E-0D07-9FA1B766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FFAF-C7D8-A03D-1F3E-86240DD3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919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13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5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76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292979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9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5210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4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347769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7962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99603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28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627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23435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466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576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8074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97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9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646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1954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0117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131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1230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914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443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DB11-0A63-D790-B4CD-54E0F473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CCD4-1CEE-8BA0-1C28-232AAC9B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E1B2-FC60-9F7B-C68B-9005AB39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EC0A-AD03-3B16-6E09-A1FB90A0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45CC-8F08-0188-9D4E-BD0AEEA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5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619865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2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9906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45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578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950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38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6347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0CB-34EE-DABA-24EF-1C9FB993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2ADE-EF3C-C46F-2A7B-BDBFAD6D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0B43-0689-79FB-E88F-1565A966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81A1-84BE-03A5-2369-E2FF3AA6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EAAC-ABA8-5C43-7718-C2F5006E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4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84743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981880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50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01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350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8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3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032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255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495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BA1C-85C2-4CD3-1223-50C28B38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2372-FFA4-32C1-BE86-B591D5FBF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14FF-6588-9FB4-D4C3-90F4A4D1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3F42-1554-E233-D792-6CA8036D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113B-AA11-8904-7F47-B0E592D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DDE33-BAB9-879D-1A9F-64AF927D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2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433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5344177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30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130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39005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712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341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6049005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9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2041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1513-090A-C93A-4FFD-3DDC97BD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2BCF4-7FE9-27AF-8FDB-A23B8B80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94F1F-14A7-7D5C-0906-EB9AF24E8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3DF9D-2B36-8A91-7BFB-99743E662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E82DF-A584-9AA8-FDC3-60A17E2D4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ED78-2B04-2C12-5008-441BC293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FECDD-EBBE-9FEE-04F8-2FB8107F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D3258-4EF6-62B6-7476-CEF9684A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50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9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19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99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6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685997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06332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83629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17620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4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12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6EA9-C822-E34B-850D-3E061F47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38656-CB56-F169-0C85-0FE91043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2BF35-D033-0A92-890C-2CE2597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D4AAF-345B-E9FD-106C-E1886A7D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4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30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149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3594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54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4377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38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07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9509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468173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614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67ABC-C412-8EC8-DDD0-80358876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4F60C-87BA-B477-A865-14B8916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7A04-7CD3-E204-4CF7-9C9E03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1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143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5179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4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4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9212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69946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557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3257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812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861145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755B-F93F-59D6-7521-8FE3E34D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563-8893-8E05-6655-D0881C72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9B8B8-D96F-2382-BDEF-BA3AE587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E950-E846-27F9-48BE-20F9744D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7D61D-AB71-3266-5E6C-B0F0E642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7C0BA-8312-186B-B5CB-B451C51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88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190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69334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57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214351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295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94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549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9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8185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4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5C5C-59C1-7FEE-BC74-A43DC48A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C2FED-2D7C-3DC4-619C-33C6E6750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5F800-0212-0993-DCE3-C8E94B0C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2D9C3-344E-6466-58C2-9C42BE2E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476C7-CC83-29D0-1817-5C1B6DA1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65E02-5688-E0CA-110A-D48A087B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90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621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49557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39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083390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85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24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293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D8A5B-8279-1323-1AC6-96EEFDF8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9A35-1579-0296-F336-ACB5F19B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02EA-EB3D-7B66-516A-36D0A9572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D052-2C4A-4D8E-8F80-8B0553C312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010D-C9A9-B97B-E620-72BDC0A13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3B53-D796-2ADE-D1C7-B057E53BA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CDEF-8E97-4A04-A022-714ED4692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8200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Простейшая валидация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Простейшая валидация</vt:lpstr>
      <vt:lpstr>Поиск минимального элемента списка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2023-02-06T13:58:01Z</dcterms:created>
  <dcterms:modified xsi:type="dcterms:W3CDTF">2023-02-06T13:58:22Z</dcterms:modified>
</cp:coreProperties>
</file>