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8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+mj-lt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позволяет делать запросы в бд</a:t>
          </a:r>
          <a:endParaRPr lang="en-US" dirty="0">
            <a:latin typeface="+mj-lt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83D8-DE4A-B613-730D-08B8AA6E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9D508-2711-07C8-21A6-986A63859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2FA5-BBCB-E265-63B0-6F68BE93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1D59-28F8-4ACD-8AA9-5627CA8C40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68C6-26B2-C698-1DE4-6DCAAA43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4290-4E42-5FEF-AFBD-50CEF1E9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DC3-3600-4C04-9F6B-DEDEB915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1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3C88-5CF5-DAA5-09A1-8CC495ED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9DF8B-01C6-690F-C82C-06924F4F0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44E0-66F2-56F4-CDB3-BD29639F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1D59-28F8-4ACD-8AA9-5627CA8C40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E1E5-88CD-C153-082A-181227B1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2AAB-7369-CCE0-A383-D60E32E6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DC3-3600-4C04-9F6B-DEDEB915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353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115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04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85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91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872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60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44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4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5110798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1334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23161-5833-D22E-BD37-733086D3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231E0-1018-2E41-02C6-E0FBDC539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582E-99AF-E791-43C7-709A7155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1D59-28F8-4ACD-8AA9-5627CA8C40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A8332-C3AF-F543-9D57-620C6A3F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7D56-3171-8D6C-11D6-1068781D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DC3-3600-4C04-9F6B-DEDEB915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820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25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00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24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21139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56821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09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097811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4914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74042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0129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1425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8551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3382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1831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620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672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929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4006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8731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4317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6137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7312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5299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C57-846C-F0A2-BE1D-21F17DA2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3147-BD3A-F7C2-4FFD-3CE8E681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A4016-A9E2-EF46-9730-5E507F01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1D59-28F8-4ACD-8AA9-5627CA8C40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9EE7-8B50-8B0A-F50D-59A47A3C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F308-AACC-DD41-1997-A942FF9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DC3-3600-4C04-9F6B-DEDEB915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77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1196108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96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264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23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67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334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64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4527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4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092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F3FD-4302-2BD2-75BA-41F8D934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4668C-ACA7-7F8D-F1BB-24E30A5A1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EEEB9-8839-E588-319D-BB60B12C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1D59-28F8-4ACD-8AA9-5627CA8C40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CAB84-7EA5-73EB-A619-D0F8EDEF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4677-41E7-4DAB-C31F-3C12BD34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DC3-3600-4C04-9F6B-DEDEB915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57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985539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177918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02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97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6228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696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3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9449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4237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1453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8083-9B00-754D-CA84-AF838D47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05F9-0AC8-61EF-2032-6392820CA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DFF9D-7DF6-E743-2159-D215D7021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0C9E8-D1DB-53C9-DD9B-90920777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1D59-28F8-4ACD-8AA9-5627CA8C40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03C06-D48A-F23B-ABDE-72340605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BEC59-A0DA-8344-0B91-9C0AC909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DC3-3600-4C04-9F6B-DEDEB915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53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892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2574381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83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2235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12018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5471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7811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4790996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61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00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456F-BD9E-BABD-2D6F-8B40E302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F1DB8-CE36-A492-7903-ECB7F557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4864D-0D8C-778A-6057-9F9A0C60F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D9BD5-0CC3-8BE7-17D2-602A39BFA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2EDC4-C701-2788-CF96-1DA57A2F3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B8053-6FE3-D3BD-CED5-23BFE0D2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1D59-28F8-4ACD-8AA9-5627CA8C40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FDDFD-301B-241C-6E65-5DCC1835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2502B-4DFD-639D-6288-EBEA1B1B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DC3-3600-4C04-9F6B-DEDEB915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24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294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9123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14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02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7206216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8095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91804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67221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529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5926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0A02-3627-FEAA-133B-FDA69EA7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7D4A2-BB0F-7D3C-9ACB-E8957802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1D59-28F8-4ACD-8AA9-5627CA8C40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57E08-B97E-6786-8D66-709EA27B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687C2-3599-893A-5726-45A4838C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DC3-3600-4C04-9F6B-DEDEB915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284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39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8615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7048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9538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377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649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80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523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6521512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5728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30B8F-B0A3-4DCC-ED84-971D48DC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1D59-28F8-4ACD-8AA9-5627CA8C40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BED07-7DD0-4C9B-F2C6-B1AD312B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6EC6B-6E1F-6D1B-5E3D-51164BED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DC3-3600-4C04-9F6B-DEDEB915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35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094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3663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9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38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133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731630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7918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3868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7983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5221579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7F21-9F2A-149E-0906-4D400176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EE3B-BCF4-6D49-0ECC-6FCC9369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78D5D-6A2B-C10F-AC76-93F0D3EE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F8CA8-7504-BBEE-D0CC-7645902B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1D59-28F8-4ACD-8AA9-5627CA8C40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F768-9613-D2D7-B3D2-858B77FC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25A50-BAF8-56AE-7BCC-02F63BAB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DC3-3600-4C04-9F6B-DEDEB915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07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1137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60814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406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764729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1545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31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459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45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3387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276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67EB-02E8-038B-D732-BEB02AC8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D30F2-6F26-1719-09F0-5E3B30E2B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3153B-FF90-959F-7303-1055179D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66D8-6146-C8A7-373B-CE227944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1D59-28F8-4ACD-8AA9-5627CA8C40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0BE2A-AC9C-9AE8-C315-E3AB717B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1CAFB-2006-14A5-9080-5ECBBCAF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DC3-3600-4C04-9F6B-DEDEB915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09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5706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101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372475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607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66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7856585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22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51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5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8739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0AEA3-307A-64B9-D4E9-DDE073C7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5013-3093-7060-3A7A-F6430BA2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723F-4C38-D588-3F2C-2B9ED75D2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01D59-28F8-4ACD-8AA9-5627CA8C407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3505-8C34-2496-A54A-E6C8655D7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4F49-C052-F0E7-6740-ED9E22CCF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CDC3-3600-4C04-9F6B-DEDEB915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8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08700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642764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«Имя продукта»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«Смеркалось, жаркий день бледнел неуловимо...»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2576" y="3082493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3.14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731510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r>
              <a:rPr lang="en-US" dirty="0"/>
              <a:t> (field options)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модель и поля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8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 (field options)</vt:lpstr>
      <vt:lpstr>Блог: модель и поля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2023-05-20T08:49:51Z</dcterms:created>
  <dcterms:modified xsi:type="dcterms:W3CDTF">2023-05-20T08:50:23Z</dcterms:modified>
</cp:coreProperties>
</file>