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8" r:id="rId3"/>
    <p:sldId id="599" r:id="rId4"/>
    <p:sldId id="600" r:id="rId5"/>
    <p:sldId id="839" r:id="rId6"/>
    <p:sldId id="592" r:id="rId7"/>
    <p:sldId id="593" r:id="rId8"/>
    <p:sldId id="594" r:id="rId9"/>
    <p:sldId id="5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83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501904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585701" y="680180"/>
        <a:ext cx="4337991" cy="2693452"/>
      </dsp:txXfrm>
    </dsp:sp>
    <dsp:sp modelId="{D01B997A-FEBC-4832-8335-A4C880A382D0}">
      <dsp:nvSpPr>
        <dsp:cNvPr id="0" name=""/>
        <dsp:cNvSpPr/>
      </dsp:nvSpPr>
      <dsp:spPr>
        <a:xfrm>
          <a:off x="5508110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6008730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6092527" y="68018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EC51-4694-33BD-2630-2FE135BEC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C095-0A6C-06AA-5BD5-D3DC85977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EF22-F50B-13F2-CCA2-9CEC5389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DD1B-4391-059B-407A-DC86E55C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670E-B144-9E63-B9FF-FF7DDD93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5DC3-29DB-BF0C-C836-1F0C7D58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4A9AF-1F2B-6B91-F14C-27AB7FF6E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907A-6662-36FC-5808-D2D623D1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1511-3D42-5782-51EB-FDDA7D9D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A766-DD63-C062-F027-FF6B47C5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90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4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1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79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53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14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12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3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0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856121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03788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D4E80-D74D-B1C9-DEEF-FDB23ED8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39F21-0705-5846-3A53-F9492AEBE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E5D7-9099-6DB3-09D8-B7FD99D4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A3B3-78CA-3F34-082C-0138D7EB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D847-B0D4-9286-F195-1434EA2C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6636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6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65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81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841236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8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1495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4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16120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0346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7758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8791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39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0915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421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300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445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6375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10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4739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884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44012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803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31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2035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010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8A69-D8BC-2866-E180-20944249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83A57-942F-5267-4613-43DC8DA8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F6D0-6D66-B213-A555-44FC061E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F5AC-9C91-656B-C814-1A6D49E3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E8D2-5B1E-F0E0-FF9E-4E63DABA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3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1979560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86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301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43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341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3399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82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7118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27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8795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3326-2204-3AD0-1427-EE6C3B88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8EF0-2B6F-EBF2-802E-2B2EC2D2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2B7E-61FC-4356-FB47-8CCD252B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8B0B1-3CB7-8055-A4FE-C0243D45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A07C-3F42-7E17-840D-5DF118C0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3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520419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553971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9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358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2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8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1589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0429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3592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0F37-3187-AFB0-D2A5-447A3F96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DC0-CDA8-439C-655E-BC585A67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CEF0-56B5-C3CC-6FE0-14F04676C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417C7-55AF-9AEF-A150-964E5E05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EDB84-7705-9F92-DF7B-43D72DD5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F2F96-375C-99EF-A197-384904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99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8526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4076127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7585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8439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1281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41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2821074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44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2709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DF15-226B-E1F4-703C-518E506A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09FBC-DC6C-E91D-393B-4085FA54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2DF0-6211-1C98-B813-488BC2CAD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D1069-3DCC-D2DF-4BE4-17E427D5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E2879-49DA-DA42-80BD-06281CEC1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1709B-D4F9-727C-A93F-4AB3F53D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143D3-E812-1335-9773-5CE09212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2CA24-F1C0-B600-4B72-03BFD50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7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0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0951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03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2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1467759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63419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536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54954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719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798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927E-E294-2A3F-5EEF-FC617D16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8ED73-BA94-34D9-06F6-31006B3B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14F03-A67A-A69A-A7F6-2390108E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E64D2-6167-1B06-FB36-2684AF32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4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234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092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3842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4093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859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51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01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7314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2418909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536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10A69-DA7D-FE71-FFA5-9A32C0DA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7E60A-00C1-9781-582C-63F50553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B56DE-9F2B-5B69-3283-79B31DCD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17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1071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28681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52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6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35992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79225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2643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4998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145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071055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7C00-AE49-4EE7-A21C-DD6D3B15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AB10-49A0-CF7C-0C71-5D0A51860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B73D5-8017-9D03-4282-EC7150DE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7AC8-BC99-3809-3453-13169FEB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A6809-0CAE-D35A-95A2-A26DBCB6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46989-01EA-7D99-AA2C-67988CCE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89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534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84615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429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8711528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4331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4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7413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7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542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34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03DC-BCC9-4F17-97B9-56697C04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8C103-D2FA-CA04-A0A0-AF9E9E069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F0932-1080-A166-C1BF-F1BEEEC7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6EC80-4C1C-20E1-A04F-9C12939B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A4343-C901-80DC-2358-34598659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D7DEA-1BE9-14CF-98BD-2D62D86C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024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9275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09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5815291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61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99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9053031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31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45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34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8268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5C1F9-88E4-A8BE-DA6B-4BB6FF7A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6F127-05AA-86A4-030F-F1427001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14EB-48E6-CD23-7B7C-C7E00B2D4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2960-57A2-4006-A74B-1B871709C94C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DCE7-4E00-0B54-3175-D328973D9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272-4543-F609-8BBA-979E4FF3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9077-F635-40CD-BC20-99F532B2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0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1103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ModelForm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форма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создания</a:t>
            </a:r>
            <a:r>
              <a:rPr lang="en-US" sz="2800" dirty="0"/>
              <a:t> </a:t>
            </a:r>
            <a:r>
              <a:rPr lang="en-US" sz="2800" dirty="0" err="1"/>
              <a:t>нового</a:t>
            </a:r>
            <a:r>
              <a:rPr lang="en-US" sz="2800" dirty="0"/>
              <a:t> </a:t>
            </a:r>
            <a:r>
              <a:rPr lang="en-US" sz="2800" dirty="0" err="1"/>
              <a:t>поста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2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Аутентификация и авторизация</a:t>
            </a:r>
            <a:endParaRPr lang="en-US" sz="4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Обработка формы</vt:lpstr>
      <vt:lpstr>Form</vt:lpstr>
      <vt:lpstr>ModelForm</vt:lpstr>
      <vt:lpstr>Блог: форма для создания нового поста</vt:lpstr>
      <vt:lpstr>Аутентификация и авторизация</vt:lpstr>
      <vt:lpstr>urls.py</vt:lpstr>
      <vt:lpstr>Permissions</vt:lpstr>
      <vt:lpstr>Проверка разрешений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формы</dc:title>
  <dc:creator>Mikita Tsiarentsyeu</dc:creator>
  <cp:lastModifiedBy>Mikita Tsiarentsyeu</cp:lastModifiedBy>
  <cp:revision>1</cp:revision>
  <dcterms:created xsi:type="dcterms:W3CDTF">2023-05-28T08:49:08Z</dcterms:created>
  <dcterms:modified xsi:type="dcterms:W3CDTF">2023-05-28T08:50:14Z</dcterms:modified>
</cp:coreProperties>
</file>