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8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800" r:id="rId21"/>
    <p:sldId id="471" r:id="rId22"/>
    <p:sldId id="472" r:id="rId23"/>
    <p:sldId id="801" r:id="rId24"/>
    <p:sldId id="474" r:id="rId25"/>
    <p:sldId id="475" r:id="rId26"/>
    <p:sldId id="477" r:id="rId27"/>
    <p:sldId id="478" r:id="rId28"/>
    <p:sldId id="479" r:id="rId29"/>
    <p:sldId id="4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Программы, написанные на </a:t>
          </a:r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называют скриптами </a:t>
          </a:r>
          <a:r>
            <a:rPr lang="en-US" dirty="0">
              <a:latin typeface="+mj-lt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интерпретации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dirty="0">
              <a:latin typeface="+mj-lt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+mj-lt"/>
              <a:ea typeface="Jura" pitchFamily="2" charset="0"/>
            </a:rPr>
            <a:t>AJAX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Number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int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cs typeface="JetBrains Mono" panose="02000009000000000000" pitchFamily="49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String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+mj-lt"/>
              <a:cs typeface="JetBrains Mono" panose="02000009000000000000" pitchFamily="49" charset="0"/>
            </a:rPr>
            <a:t>(</a:t>
          </a:r>
          <a:r>
            <a:rPr lang="en-US" dirty="0">
              <a:latin typeface="+mj-lt"/>
              <a:cs typeface="JetBrains Mono" panose="02000009000000000000" pitchFamily="49" charset="0"/>
            </a:rPr>
            <a:t>“</a:t>
          </a:r>
          <a:r>
            <a:rPr lang="ru-RU" dirty="0">
              <a:latin typeface="+mj-lt"/>
              <a:cs typeface="JetBrains Mono" panose="02000009000000000000" pitchFamily="49" charset="0"/>
            </a:rPr>
            <a:t>)</a:t>
          </a:r>
          <a:r>
            <a:rPr lang="ru-RU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так и обычные</a:t>
          </a:r>
          <a:r>
            <a:rPr lang="en-US" dirty="0">
              <a:latin typeface="+mj-lt"/>
              <a:cs typeface="JetBrains Mono" panose="02000009000000000000" pitchFamily="49" charset="0"/>
            </a:rPr>
            <a:t>(‘)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ковычки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null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+mj-lt"/>
              <a:cs typeface="JetBrains Mono" panose="02000009000000000000" pitchFamily="49" charset="0"/>
            </a:rPr>
            <a:t>Object</a:t>
          </a:r>
          <a:r>
            <a:rPr lang="en-US" b="0" strike="noStrike" dirty="0">
              <a:latin typeface="+mj-lt"/>
            </a:rPr>
            <a:t> – </a:t>
          </a:r>
          <a:r>
            <a:rPr lang="ru-RU" b="0" strike="noStrike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29924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9517" y="439441"/>
        <a:ext cx="6638966" cy="2024441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9517" y="2870116"/>
        <a:ext cx="6638966" cy="202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76028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Вывод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03299" y="579327"/>
        <a:ext cx="6651402" cy="1909493"/>
      </dsp:txXfrm>
    </dsp:sp>
    <dsp:sp modelId="{00E310DE-82C2-4F16-ABFE-F0542E2830D8}">
      <dsp:nvSpPr>
        <dsp:cNvPr id="0" name=""/>
        <dsp:cNvSpPr/>
      </dsp:nvSpPr>
      <dsp:spPr>
        <a:xfrm>
          <a:off x="0" y="2741879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Форматирование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2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03299" y="2845178"/>
        <a:ext cx="6651402" cy="1909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Программы, написанные на </a:t>
          </a: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, </a:t>
          </a:r>
          <a:r>
            <a:rPr lang="ru-RU" sz="3500" kern="1200" dirty="0">
              <a:latin typeface="+mj-lt"/>
              <a:ea typeface="Jura" pitchFamily="2" charset="0"/>
            </a:rPr>
            <a:t>называют скриптами </a:t>
          </a:r>
          <a:r>
            <a:rPr lang="en-US" sz="3500" kern="1200" dirty="0">
              <a:latin typeface="+mj-lt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sz="3500" kern="1200" dirty="0">
              <a:latin typeface="+mj-lt"/>
              <a:ea typeface="Jura" pitchFamily="2" charset="0"/>
            </a:rPr>
            <a:t>/</a:t>
          </a:r>
          <a:r>
            <a:rPr lang="ru-RU" sz="3500" kern="1200" dirty="0">
              <a:latin typeface="+mj-lt"/>
              <a:ea typeface="Jura" pitchFamily="2" charset="0"/>
            </a:rPr>
            <a:t>интерпретации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 </a:t>
          </a:r>
          <a:r>
            <a:rPr lang="ru-RU" sz="3500" kern="1200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sz="3500" kern="1200" dirty="0">
              <a:latin typeface="+mj-lt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4156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03954"/>
        <a:ext cx="6798404" cy="550814"/>
      </dsp:txXfrm>
    </dsp:sp>
    <dsp:sp modelId="{6F7E859E-8758-4BAA-B412-3C8AB01E62BE}">
      <dsp:nvSpPr>
        <dsp:cNvPr id="0" name=""/>
        <dsp:cNvSpPr/>
      </dsp:nvSpPr>
      <dsp:spPr>
        <a:xfrm>
          <a:off x="0" y="7372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767076"/>
        <a:ext cx="6798404" cy="550814"/>
      </dsp:txXfrm>
    </dsp:sp>
    <dsp:sp modelId="{3F38E0F9-A5CF-4AE5-8B21-58598618671F}">
      <dsp:nvSpPr>
        <dsp:cNvPr id="0" name=""/>
        <dsp:cNvSpPr/>
      </dsp:nvSpPr>
      <dsp:spPr>
        <a:xfrm>
          <a:off x="0" y="13813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sz="1500" kern="1200" dirty="0">
              <a:latin typeface="+mj-lt"/>
              <a:ea typeface="Jura" pitchFamily="2" charset="0"/>
            </a:rPr>
            <a:t>AJAX</a:t>
          </a:r>
          <a:r>
            <a:rPr lang="ru-RU" sz="1500" kern="1200" dirty="0">
              <a:latin typeface="+mj-lt"/>
              <a:ea typeface="Jura" pitchFamily="2" charset="0"/>
            </a:rPr>
            <a:t>)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411176"/>
        <a:ext cx="6798404" cy="550814"/>
      </dsp:txXfrm>
    </dsp:sp>
    <dsp:sp modelId="{36D03AC3-4D47-4529-9627-84033AED123D}">
      <dsp:nvSpPr>
        <dsp:cNvPr id="0" name=""/>
        <dsp:cNvSpPr/>
      </dsp:nvSpPr>
      <dsp:spPr>
        <a:xfrm>
          <a:off x="0" y="203498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064787"/>
        <a:ext cx="6798404" cy="550814"/>
      </dsp:txXfrm>
    </dsp:sp>
    <dsp:sp modelId="{FDD8002D-A534-442E-9C9C-777CC0048EC4}">
      <dsp:nvSpPr>
        <dsp:cNvPr id="0" name=""/>
        <dsp:cNvSpPr/>
      </dsp:nvSpPr>
      <dsp:spPr>
        <a:xfrm>
          <a:off x="0" y="268859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718397"/>
        <a:ext cx="6798404" cy="550814"/>
      </dsp:txXfrm>
    </dsp:sp>
    <dsp:sp modelId="{532ABD8E-4AFB-4977-88B0-F01636CB9362}">
      <dsp:nvSpPr>
        <dsp:cNvPr id="0" name=""/>
        <dsp:cNvSpPr/>
      </dsp:nvSpPr>
      <dsp:spPr>
        <a:xfrm>
          <a:off x="0" y="3342210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Чтение файлов, запуск программ</a:t>
          </a:r>
          <a:endParaRPr lang="en-US" sz="1500" b="0" strike="sngStrike" kern="1200" dirty="0">
            <a:latin typeface="+mj-lt"/>
            <a:ea typeface="Jura" pitchFamily="2" charset="0"/>
          </a:endParaRPr>
        </a:p>
      </dsp:txBody>
      <dsp:txXfrm>
        <a:off x="29798" y="3372008"/>
        <a:ext cx="6798404" cy="550814"/>
      </dsp:txXfrm>
    </dsp:sp>
    <dsp:sp modelId="{5329ED99-6FB0-4E26-9C4E-A1D8DB80650B}">
      <dsp:nvSpPr>
        <dsp:cNvPr id="0" name=""/>
        <dsp:cNvSpPr/>
      </dsp:nvSpPr>
      <dsp:spPr>
        <a:xfrm>
          <a:off x="0" y="3995821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окнами</a:t>
          </a:r>
        </a:p>
      </dsp:txBody>
      <dsp:txXfrm>
        <a:off x="29798" y="4025619"/>
        <a:ext cx="6798404" cy="550814"/>
      </dsp:txXfrm>
    </dsp:sp>
    <dsp:sp modelId="{77E10718-4786-4FC2-BAB7-55D71FD47831}">
      <dsp:nvSpPr>
        <dsp:cNvPr id="0" name=""/>
        <dsp:cNvSpPr/>
      </dsp:nvSpPr>
      <dsp:spPr>
        <a:xfrm>
          <a:off x="0" y="4649432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доменами</a:t>
          </a:r>
        </a:p>
      </dsp:txBody>
      <dsp:txXfrm>
        <a:off x="29798" y="4679230"/>
        <a:ext cx="6798404" cy="5508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81356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Number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int</a:t>
          </a:r>
          <a:r>
            <a:rPr lang="en-US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и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float</a:t>
          </a:r>
        </a:p>
      </dsp:txBody>
      <dsp:txXfrm>
        <a:off x="39730" y="121086"/>
        <a:ext cx="6778540" cy="734421"/>
      </dsp:txXfrm>
    </dsp:sp>
    <dsp:sp modelId="{6F7E859E-8758-4BAA-B412-3C8AB01E62BE}">
      <dsp:nvSpPr>
        <dsp:cNvPr id="0" name=""/>
        <dsp:cNvSpPr/>
      </dsp:nvSpPr>
      <dsp:spPr>
        <a:xfrm>
          <a:off x="0" y="965519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String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(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“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)</a:t>
          </a:r>
          <a:r>
            <a:rPr lang="ru-RU" sz="2000" kern="1200" dirty="0">
              <a:latin typeface="+mj-lt"/>
            </a:rPr>
            <a:t>, </a:t>
          </a:r>
          <a:r>
            <a:rPr lang="ru-RU" sz="2000" kern="1200" dirty="0">
              <a:latin typeface="+mj-lt"/>
              <a:ea typeface="Jura" pitchFamily="2" charset="0"/>
            </a:rPr>
            <a:t>так и обычные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(‘)</a:t>
          </a:r>
          <a:r>
            <a:rPr lang="ru-RU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ea typeface="Jura" pitchFamily="2" charset="0"/>
            </a:rPr>
            <a:t>ковычки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9730" y="1005249"/>
        <a:ext cx="6778540" cy="734421"/>
      </dsp:txXfrm>
    </dsp:sp>
    <dsp:sp modelId="{3F38E0F9-A5CF-4AE5-8B21-58598618671F}">
      <dsp:nvSpPr>
        <dsp:cNvPr id="0" name=""/>
        <dsp:cNvSpPr/>
      </dsp:nvSpPr>
      <dsp:spPr>
        <a:xfrm>
          <a:off x="0" y="1824318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Boolean – true/false</a:t>
          </a:r>
        </a:p>
      </dsp:txBody>
      <dsp:txXfrm>
        <a:off x="39730" y="1864048"/>
        <a:ext cx="6778540" cy="734421"/>
      </dsp:txXfrm>
    </dsp:sp>
    <dsp:sp modelId="{36D03AC3-4D47-4529-9627-84033AED123D}">
      <dsp:nvSpPr>
        <dsp:cNvPr id="0" name=""/>
        <dsp:cNvSpPr/>
      </dsp:nvSpPr>
      <dsp:spPr>
        <a:xfrm>
          <a:off x="0" y="2695800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null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2735530"/>
        <a:ext cx="6778540" cy="734421"/>
      </dsp:txXfrm>
    </dsp:sp>
    <dsp:sp modelId="{FDD8002D-A534-442E-9C9C-777CC0048EC4}">
      <dsp:nvSpPr>
        <dsp:cNvPr id="0" name=""/>
        <dsp:cNvSpPr/>
      </dsp:nvSpPr>
      <dsp:spPr>
        <a:xfrm>
          <a:off x="0" y="3567281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3607011"/>
        <a:ext cx="6778540" cy="734421"/>
      </dsp:txXfrm>
    </dsp:sp>
    <dsp:sp modelId="{532ABD8E-4AFB-4977-88B0-F01636CB9362}">
      <dsp:nvSpPr>
        <dsp:cNvPr id="0" name=""/>
        <dsp:cNvSpPr/>
      </dsp:nvSpPr>
      <dsp:spPr>
        <a:xfrm>
          <a:off x="0" y="4438762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strike="noStrike" kern="1200" dirty="0">
              <a:latin typeface="+mj-lt"/>
              <a:cs typeface="JetBrains Mono" panose="02000009000000000000" pitchFamily="49" charset="0"/>
            </a:rPr>
            <a:t>Object</a:t>
          </a:r>
          <a:r>
            <a:rPr lang="en-US" sz="2000" b="0" strike="noStrike" kern="1200" dirty="0">
              <a:latin typeface="+mj-lt"/>
            </a:rPr>
            <a:t> – </a:t>
          </a:r>
          <a:r>
            <a:rPr lang="ru-RU" sz="2000" b="0" strike="noStrike" kern="1200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sz="2000" b="0" strike="noStrike" kern="1200" dirty="0">
            <a:latin typeface="+mj-lt"/>
            <a:ea typeface="Jura" pitchFamily="2" charset="0"/>
          </a:endParaRPr>
        </a:p>
      </dsp:txBody>
      <dsp:txXfrm>
        <a:off x="39730" y="4478492"/>
        <a:ext cx="6778540" cy="734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D8C5-CD26-B7CB-EF13-CAFD1979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8465E-ED82-5C15-7396-0F8AFEDC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E4AC-16AB-2CE5-4A02-7367EE27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CFEB-0DA1-EADD-2959-4C83CDC4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CC43-1580-D4E9-8859-E186946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E55B-D3EA-19B4-C8B5-BA5BE82A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D0AE-18F9-E393-DEA0-AA62A438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9BB3-ACED-8F95-7716-BBA0BEF7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802B-D96B-AD2C-CA28-1C3DCCF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D90A-188D-5D32-FCB9-9369EFBD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00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2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5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97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77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17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8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0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0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5375688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195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F905-6D9F-A950-91AA-94E8660B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842A-9BB4-F4B2-5EE0-747B6923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2BA0-E5FD-C4CB-1639-CF935FD5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365A-ACA1-3506-8ABF-9830BD76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705E-24EE-E611-5512-4DB35FA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67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12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98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395280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5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9012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4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98100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0669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76645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045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929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8176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2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940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268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658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4280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795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7693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97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015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273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818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A82-B75D-D4EB-2C30-1AB3CF66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C972-B82A-8FDE-6066-FF810DC3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8480-2B06-A2D3-231F-2A4781A1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9ACD-8D6B-0A80-758F-903AA3C9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4EDE-962E-87FB-9B17-A6A1982D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56166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0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9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9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177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911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6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9170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ED9E-0BC6-CFBB-4CDF-9A333BA7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4DB7-9A74-A19F-CB39-035DB751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F1A9-CC59-D190-14AA-1207943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4925-9D43-B84F-90BC-917D1D87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0EE2-3202-6140-1DA4-AF8DD3A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7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61904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290174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3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4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799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7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42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1842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799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78CA-E5CA-6725-EE96-EAF36C26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B74-BB12-4E65-EED4-42284CA7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8A6-6831-CB5E-E3EF-2079A691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D640-7EA0-CFB4-D79D-A72AD139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8310-808D-AD12-03D0-27BB6691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ED81-CAB5-B9DA-EDFB-AB55A64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5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391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396734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8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15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6776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644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178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209886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80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723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40-2BB8-DA45-4DF5-0042087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D2D4-C170-3DBD-AABE-2E31B057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7FAF-85D0-020D-2FCD-63A15636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64D63-CF87-ED2D-83D6-02F042B8C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247CC-DB8B-4909-E542-EC335304C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A29FA-425F-D1C5-9799-32A4269E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F4FB6-8CE0-A3AE-6577-261D7B1C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2E391-2966-36B1-0055-817CE5E9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36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0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056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150132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4761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80259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7443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5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75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46D7-588D-18BB-1E3D-7E659B02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CD96E-0DF3-2A49-02C1-3B4ABC36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856A-163E-9936-DFCF-124A104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E1AF-F2E2-E1E5-6F39-18FD61C3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37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721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895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10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1065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535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40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2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724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851003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632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99E65-3176-A5E8-AC18-D8B4063E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AB16-A703-AB47-8F9B-97D6EA8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1CA3-267A-90AD-2371-29C148D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6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848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13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9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7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35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114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712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786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3247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999073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F73-C5D7-7E3B-5489-0650967F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C449-7DCF-5B0C-2B6D-1428D454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698D1-DF64-A57A-C4DB-89AC0D2B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9C58-955A-18BC-F31D-C878B3B1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4B29-7B3D-A2C1-6ECD-3BD51A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8E56-1EF2-CFA4-D5A5-8F52A267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87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5746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84081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9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263696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886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6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387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193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7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44C0-3147-1D15-AA2C-2A79C3D0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AC3D8-B74B-CA60-FAFC-AFE4285B4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0FCF-7104-D04E-1BEF-A86239CE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3C96-3C6A-4553-84BB-E1EC65D8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F663-D92D-5D17-F77E-FED222B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0A16-9802-6120-B2E5-820FD3C4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57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337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05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796594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0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8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03424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8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6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1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148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2F734-9B32-1991-D24A-A4C9970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9696-398B-D7CA-5141-3B5DA717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97C8-657C-DA89-542A-6671FFBE0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F811-2449-4B89-B408-4715D24E90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C7AD-3030-3D60-F355-310FEC172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3ED5-FA4F-EB69-A2AC-C066163CA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F429-817B-47FB-A548-8288EA6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037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cap="none" dirty="0"/>
              <a:t>Блочная разметка страницы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Консоль разработчика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2023)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</a:t>
            </a:r>
            <a:r>
              <a:rPr lang="en-US" sz="200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2023)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Циклы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while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Оператор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Office PowerPoint</Application>
  <PresentationFormat>Widescreen</PresentationFormat>
  <Paragraphs>224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2023-05-06T08:55:26Z</dcterms:created>
  <dcterms:modified xsi:type="dcterms:W3CDTF">2023-05-06T08:55:50Z</dcterms:modified>
</cp:coreProperties>
</file>