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0" r:id="rId3"/>
    <p:sldId id="571" r:id="rId4"/>
    <p:sldId id="828" r:id="rId5"/>
    <p:sldId id="829" r:id="rId6"/>
    <p:sldId id="830" r:id="rId7"/>
    <p:sldId id="575" r:id="rId8"/>
    <p:sldId id="576" r:id="rId9"/>
    <p:sldId id="577" r:id="rId10"/>
    <p:sldId id="8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таблицы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Изменение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Удаление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исключая символ </a:t>
          </a:r>
          <a:r>
            <a:rPr lang="en-US" sz="25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500" kern="1200" dirty="0"/>
            <a:t> – </a:t>
          </a:r>
          <a:r>
            <a:rPr lang="ru-RU" sz="2500" kern="1200" dirty="0"/>
            <a:t>положительное целое число и ноль</a:t>
          </a:r>
          <a:endParaRPr lang="en-US" sz="25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500" kern="1200" dirty="0"/>
            <a:t> – </a:t>
          </a:r>
          <a:r>
            <a:rPr lang="ru-RU" sz="2500" kern="1200" dirty="0"/>
            <a:t>любые буквы и числа плюс символы </a:t>
          </a:r>
          <a:r>
            <a:rPr lang="en-US" sz="2500" kern="1200" dirty="0"/>
            <a:t>_ </a:t>
          </a:r>
          <a:r>
            <a:rPr lang="ru-RU" sz="2500" kern="1200" dirty="0"/>
            <a:t>и –</a:t>
          </a:r>
          <a:endParaRPr lang="en-US" sz="25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500" kern="1200" dirty="0"/>
            <a:t> – </a:t>
          </a:r>
          <a:r>
            <a:rPr lang="ru-RU" sz="2500" kern="1200" dirty="0"/>
            <a:t>айди в нижнем регистре, символы-разделители включены</a:t>
          </a:r>
          <a:endParaRPr lang="en-US" sz="25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включая символ </a:t>
          </a:r>
          <a:r>
            <a:rPr lang="en-US" sz="25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5253-61A9-070D-5094-426AF354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AF49B-65FC-2AA7-EB1B-8AE8046F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B5D2-58F1-74FA-8DDC-BD714986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1BED-4E60-3058-F137-1AC7F7D7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061A-EB43-4ED2-4CF5-63A00DCA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A2AF-49A8-88A3-C0F9-CA81A7DD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BD95F-D23C-5437-0553-E863562F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2402-12F8-4549-907A-895E4C2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4103-062A-DAEE-2B9C-3012C3E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6D85-254B-D0F8-C3A9-331AC76A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781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4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4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93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9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8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0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3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3342695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15619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1CCFF-DC34-9208-0A0E-177F4A4F9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3292-321C-5BDE-E82D-D65A885F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10A0-4892-84A6-BF55-505EB49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254C-6AE9-5815-ACAE-EC77159C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817F-2E6F-D431-ACF0-B0C85F2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129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22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0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1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823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912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8207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47987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331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8891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492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1577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31942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09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7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21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752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345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063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903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899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0330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758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689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A6C-D923-73CC-E270-33DCEDBF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4139-CB51-2A95-A43E-A7B6A84F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0DB3-D8CB-2DFD-7393-5E5F642E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CFEB-5BCB-BBE3-3FC2-98591448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80E8-7254-3C10-69FC-87A44880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9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139640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3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0471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27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4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17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33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8252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A152-368B-F861-8AE3-CD098ABD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1E48-7689-52F3-183A-E55524E7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F827-FFCC-5661-BABD-33E2D1DB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C3B0-CA3B-A344-28AF-0C5EC8F0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B099-AADB-FC2E-0737-2F49498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7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356257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944773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0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9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413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6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7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3516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804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017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219-C596-AD23-D197-3C2E2BEE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C0C-F52C-1327-8301-89528F5A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E5C8-8A74-50E7-A8CA-35EF2CC1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5D615-9085-7DE7-AE4F-30073536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DBA9-6747-E628-F93A-3E2A68C4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70CF-3260-75D3-7440-8D716E80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07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3606753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4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114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338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421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658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964139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8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572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4F6-FA0E-CB41-563E-DF1302B7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0B32-8070-EDA9-1A8C-59EB35A5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5165B-CA7B-E979-97A3-D2F54BC0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A899-35B3-AC58-A013-B4555EF1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C661-F177-D9E3-BDD3-F35DD4720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BB662-00F9-B539-915B-1CE07EE2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5D1D3-BDB3-716D-706E-E04B4E15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55389-39D2-2FF8-B601-F5CF379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74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2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79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0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192632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7141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9536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4628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53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2666-8F4D-1F29-87B8-F4097C91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8DCA-77E3-4F8F-08C8-E2DDB58B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39F1B-7830-7F7F-C49D-21EC2C28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FCD94-3118-3815-C8B3-840A830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66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13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148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1676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117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064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1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0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445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7631705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995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9F7A-2207-E3E1-35CB-AA470AA5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661F-8738-A352-CF26-CE1BA18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0C43-A1C1-19F5-8415-2EC42CE5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4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241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165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5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7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59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60299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398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704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0940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840069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EAD-1DA0-983F-792A-FA7FF5A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C9FE-92CE-866A-4F76-9EB422F4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E5C3-DDA0-5D86-3597-4964DC3C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E440-FF5C-25E9-74E7-65887400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227A-E086-A763-3B08-568CA57E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5468-E5C3-1ED9-987F-28DC47C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87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867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70496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93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042915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499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48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051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5748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4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F802-3640-FEDF-ED58-03E943D6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292C7-9FF9-46FA-A780-059C9DC39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5216D-A195-5A91-562B-692CF0B1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065A-CFC9-EE1B-0391-2C434FD6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EF3D-65A4-1FE2-8E69-834386EA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AFFC-33CD-E717-C8B3-EB181409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6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24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3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322349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3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3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353107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3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1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788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E82A4-BAD2-BAB2-FE42-6C3F9447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2405-C290-8E81-59F8-52BE3445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6836-5DD4-328F-CCA8-E28D6BD4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B88D-040C-4558-8FA8-E0D0F04E7BA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D95B-37F7-F987-BE69-059027D5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48D4-E21A-2B00-A05F-928E3B65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0486-06B7-4196-B5C5-2566D1AE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113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Миграции </dc:title>
  <dc:creator>Mikita Tsiarentsyeu</dc:creator>
  <cp:lastModifiedBy>Mikita Tsiarentsyeu</cp:lastModifiedBy>
  <cp:revision>1</cp:revision>
  <dcterms:created xsi:type="dcterms:W3CDTF">2023-05-21T08:46:43Z</dcterms:created>
  <dcterms:modified xsi:type="dcterms:W3CDTF">2023-05-21T08:47:34Z</dcterms:modified>
</cp:coreProperties>
</file>