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02" r:id="rId3"/>
    <p:sldId id="603" r:id="rId4"/>
    <p:sldId id="604" r:id="rId5"/>
    <p:sldId id="605" r:id="rId6"/>
    <p:sldId id="606" r:id="rId7"/>
    <p:sldId id="60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it тестирование" id="{79E3EA0E-BB5C-40BB-A6E1-5674C66956F4}">
          <p14:sldIdLst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Default Section" id="{D5DC7DC9-3DF8-4349-9DD5-5B40E4B2CCF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20F05-6B2B-4236-A795-1ACC3B5C2304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B5C22C8E-16C1-442C-B4F2-5F530496F41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Обнаружение багов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1878663-67A3-471C-B443-9B3AA156DB7F}" type="parTrans" cxnId="{134F9FCC-2906-4D5A-B0C1-1162F9AACCF0}">
      <dgm:prSet/>
      <dgm:spPr/>
      <dgm:t>
        <a:bodyPr/>
        <a:lstStyle/>
        <a:p>
          <a:endParaRPr lang="en-US"/>
        </a:p>
      </dgm:t>
    </dgm:pt>
    <dgm:pt modelId="{4F19E233-6A0F-47FE-98F9-7506B49DB056}" type="sibTrans" cxnId="{134F9FCC-2906-4D5A-B0C1-1162F9AACCF0}">
      <dgm:prSet/>
      <dgm:spPr/>
      <dgm:t>
        <a:bodyPr/>
        <a:lstStyle/>
        <a:p>
          <a:endParaRPr lang="en-US"/>
        </a:p>
      </dgm:t>
    </dgm:pt>
    <dgm:pt modelId="{60E0A793-133C-486C-BF4E-A3A1EE13CA0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Знание и понимание кода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B310EFC-67A8-4696-854A-2125CA133F12}" type="parTrans" cxnId="{160C980D-8542-4A3A-95E6-ADCCB291ED7E}">
      <dgm:prSet/>
      <dgm:spPr/>
      <dgm:t>
        <a:bodyPr/>
        <a:lstStyle/>
        <a:p>
          <a:endParaRPr lang="en-US"/>
        </a:p>
      </dgm:t>
    </dgm:pt>
    <dgm:pt modelId="{9B30BCBB-F83A-4C78-8A90-F61EE6F5B46B}" type="sibTrans" cxnId="{160C980D-8542-4A3A-95E6-ADCCB291ED7E}">
      <dgm:prSet/>
      <dgm:spPr/>
      <dgm:t>
        <a:bodyPr/>
        <a:lstStyle/>
        <a:p>
          <a:endParaRPr lang="en-US"/>
        </a:p>
      </dgm:t>
    </dgm:pt>
    <dgm:pt modelId="{0A6B1EF8-E0F5-4BD2-A525-88D966276F4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Техническая документация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724B2C-097D-4DD0-972C-48B4D16F2861}" type="parTrans" cxnId="{547EBC6F-7CB4-4382-8160-C5BA60D5D29E}">
      <dgm:prSet/>
      <dgm:spPr/>
      <dgm:t>
        <a:bodyPr/>
        <a:lstStyle/>
        <a:p>
          <a:endParaRPr lang="en-US"/>
        </a:p>
      </dgm:t>
    </dgm:pt>
    <dgm:pt modelId="{65C343A9-4E7C-4022-A217-68A581EFAFE5}" type="sibTrans" cxnId="{547EBC6F-7CB4-4382-8160-C5BA60D5D29E}">
      <dgm:prSet/>
      <dgm:spPr/>
      <dgm:t>
        <a:bodyPr/>
        <a:lstStyle/>
        <a:p>
          <a:endParaRPr lang="en-US"/>
        </a:p>
      </dgm:t>
    </dgm:pt>
    <dgm:pt modelId="{0B5AB03C-C660-4374-9895-D0AC896E19C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Безопасный рефакторинг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F479CB-3878-4774-BDB9-CBD3791F5027}" type="parTrans" cxnId="{E731A207-D266-4FE9-93EE-AC85416128B8}">
      <dgm:prSet/>
      <dgm:spPr/>
      <dgm:t>
        <a:bodyPr/>
        <a:lstStyle/>
        <a:p>
          <a:endParaRPr lang="en-US"/>
        </a:p>
      </dgm:t>
    </dgm:pt>
    <dgm:pt modelId="{BBE2F477-6C05-4779-8F64-6D4CB7684096}" type="sibTrans" cxnId="{E731A207-D266-4FE9-93EE-AC85416128B8}">
      <dgm:prSet/>
      <dgm:spPr/>
      <dgm:t>
        <a:bodyPr/>
        <a:lstStyle/>
        <a:p>
          <a:endParaRPr lang="en-US"/>
        </a:p>
      </dgm:t>
    </dgm:pt>
    <dgm:pt modelId="{3E5ABC65-A882-4220-9443-E524F46905EA}" type="pres">
      <dgm:prSet presAssocID="{50120F05-6B2B-4236-A795-1ACC3B5C2304}" presName="vert0" presStyleCnt="0">
        <dgm:presLayoutVars>
          <dgm:dir/>
          <dgm:animOne val="branch"/>
          <dgm:animLvl val="lvl"/>
        </dgm:presLayoutVars>
      </dgm:prSet>
      <dgm:spPr/>
    </dgm:pt>
    <dgm:pt modelId="{96B1B4A0-4560-4029-9F86-6339DA221C8A}" type="pres">
      <dgm:prSet presAssocID="{B5C22C8E-16C1-442C-B4F2-5F530496F41E}" presName="thickLine" presStyleLbl="alignNode1" presStyleIdx="0" presStyleCnt="4"/>
      <dgm:spPr/>
    </dgm:pt>
    <dgm:pt modelId="{ABDE003C-CE0E-4243-912A-3E3C018CA74C}" type="pres">
      <dgm:prSet presAssocID="{B5C22C8E-16C1-442C-B4F2-5F530496F41E}" presName="horz1" presStyleCnt="0"/>
      <dgm:spPr/>
    </dgm:pt>
    <dgm:pt modelId="{C345BC15-912A-4AB3-ADAC-7315FDEB75EE}" type="pres">
      <dgm:prSet presAssocID="{B5C22C8E-16C1-442C-B4F2-5F530496F41E}" presName="tx1" presStyleLbl="revTx" presStyleIdx="0" presStyleCnt="4"/>
      <dgm:spPr/>
    </dgm:pt>
    <dgm:pt modelId="{17FE6BF5-3992-452E-BB04-8F7BA38B6F3B}" type="pres">
      <dgm:prSet presAssocID="{B5C22C8E-16C1-442C-B4F2-5F530496F41E}" presName="vert1" presStyleCnt="0"/>
      <dgm:spPr/>
    </dgm:pt>
    <dgm:pt modelId="{D7B394ED-5846-405C-99D8-79A59BDAF48E}" type="pres">
      <dgm:prSet presAssocID="{60E0A793-133C-486C-BF4E-A3A1EE13CA00}" presName="thickLine" presStyleLbl="alignNode1" presStyleIdx="1" presStyleCnt="4"/>
      <dgm:spPr/>
    </dgm:pt>
    <dgm:pt modelId="{BECB46C9-F83A-4AB1-8FBA-C3869C8044E9}" type="pres">
      <dgm:prSet presAssocID="{60E0A793-133C-486C-BF4E-A3A1EE13CA00}" presName="horz1" presStyleCnt="0"/>
      <dgm:spPr/>
    </dgm:pt>
    <dgm:pt modelId="{73985BEC-7968-4A19-B83D-9C26F2A78DB8}" type="pres">
      <dgm:prSet presAssocID="{60E0A793-133C-486C-BF4E-A3A1EE13CA00}" presName="tx1" presStyleLbl="revTx" presStyleIdx="1" presStyleCnt="4"/>
      <dgm:spPr/>
    </dgm:pt>
    <dgm:pt modelId="{74964EC3-E161-4B75-997F-7F17795C05BF}" type="pres">
      <dgm:prSet presAssocID="{60E0A793-133C-486C-BF4E-A3A1EE13CA00}" presName="vert1" presStyleCnt="0"/>
      <dgm:spPr/>
    </dgm:pt>
    <dgm:pt modelId="{C13AD9E3-BB6B-447E-A66F-0AB8885774DF}" type="pres">
      <dgm:prSet presAssocID="{0A6B1EF8-E0F5-4BD2-A525-88D966276F4B}" presName="thickLine" presStyleLbl="alignNode1" presStyleIdx="2" presStyleCnt="4"/>
      <dgm:spPr/>
    </dgm:pt>
    <dgm:pt modelId="{88EF65FB-00AC-479C-9DAC-06BA079CE5B3}" type="pres">
      <dgm:prSet presAssocID="{0A6B1EF8-E0F5-4BD2-A525-88D966276F4B}" presName="horz1" presStyleCnt="0"/>
      <dgm:spPr/>
    </dgm:pt>
    <dgm:pt modelId="{2673D520-CDCC-454F-BA1B-815E35B1BC26}" type="pres">
      <dgm:prSet presAssocID="{0A6B1EF8-E0F5-4BD2-A525-88D966276F4B}" presName="tx1" presStyleLbl="revTx" presStyleIdx="2" presStyleCnt="4"/>
      <dgm:spPr/>
    </dgm:pt>
    <dgm:pt modelId="{7E860220-C8C9-482D-80C8-788FAD45F5E1}" type="pres">
      <dgm:prSet presAssocID="{0A6B1EF8-E0F5-4BD2-A525-88D966276F4B}" presName="vert1" presStyleCnt="0"/>
      <dgm:spPr/>
    </dgm:pt>
    <dgm:pt modelId="{30437584-03A0-4020-B6AF-595F1CA9F32C}" type="pres">
      <dgm:prSet presAssocID="{0B5AB03C-C660-4374-9895-D0AC896E19C0}" presName="thickLine" presStyleLbl="alignNode1" presStyleIdx="3" presStyleCnt="4"/>
      <dgm:spPr/>
    </dgm:pt>
    <dgm:pt modelId="{AC19801A-1B91-4F9D-AD60-EAA34B5350B9}" type="pres">
      <dgm:prSet presAssocID="{0B5AB03C-C660-4374-9895-D0AC896E19C0}" presName="horz1" presStyleCnt="0"/>
      <dgm:spPr/>
    </dgm:pt>
    <dgm:pt modelId="{2DDA5CFA-F792-4199-BCEA-5092546F2A92}" type="pres">
      <dgm:prSet presAssocID="{0B5AB03C-C660-4374-9895-D0AC896E19C0}" presName="tx1" presStyleLbl="revTx" presStyleIdx="3" presStyleCnt="4"/>
      <dgm:spPr/>
    </dgm:pt>
    <dgm:pt modelId="{C7833770-DE74-4182-BCC9-C3F6B78EC145}" type="pres">
      <dgm:prSet presAssocID="{0B5AB03C-C660-4374-9895-D0AC896E19C0}" presName="vert1" presStyleCnt="0"/>
      <dgm:spPr/>
    </dgm:pt>
  </dgm:ptLst>
  <dgm:cxnLst>
    <dgm:cxn modelId="{E731A207-D266-4FE9-93EE-AC85416128B8}" srcId="{50120F05-6B2B-4236-A795-1ACC3B5C2304}" destId="{0B5AB03C-C660-4374-9895-D0AC896E19C0}" srcOrd="3" destOrd="0" parTransId="{BAF479CB-3878-4774-BDB9-CBD3791F5027}" sibTransId="{BBE2F477-6C05-4779-8F64-6D4CB7684096}"/>
    <dgm:cxn modelId="{160C980D-8542-4A3A-95E6-ADCCB291ED7E}" srcId="{50120F05-6B2B-4236-A795-1ACC3B5C2304}" destId="{60E0A793-133C-486C-BF4E-A3A1EE13CA00}" srcOrd="1" destOrd="0" parTransId="{BB310EFC-67A8-4696-854A-2125CA133F12}" sibTransId="{9B30BCBB-F83A-4C78-8A90-F61EE6F5B46B}"/>
    <dgm:cxn modelId="{BE5BD42E-27AB-43A1-A1BE-7D8C290D0D8F}" type="presOf" srcId="{0A6B1EF8-E0F5-4BD2-A525-88D966276F4B}" destId="{2673D520-CDCC-454F-BA1B-815E35B1BC26}" srcOrd="0" destOrd="0" presId="urn:microsoft.com/office/officeart/2008/layout/LinedList"/>
    <dgm:cxn modelId="{2D44D266-D9D9-4EEE-A2C2-FCF32BB10383}" type="presOf" srcId="{B5C22C8E-16C1-442C-B4F2-5F530496F41E}" destId="{C345BC15-912A-4AB3-ADAC-7315FDEB75EE}" srcOrd="0" destOrd="0" presId="urn:microsoft.com/office/officeart/2008/layout/LinedList"/>
    <dgm:cxn modelId="{547EBC6F-7CB4-4382-8160-C5BA60D5D29E}" srcId="{50120F05-6B2B-4236-A795-1ACC3B5C2304}" destId="{0A6B1EF8-E0F5-4BD2-A525-88D966276F4B}" srcOrd="2" destOrd="0" parTransId="{7A724B2C-097D-4DD0-972C-48B4D16F2861}" sibTransId="{65C343A9-4E7C-4022-A217-68A581EFAFE5}"/>
    <dgm:cxn modelId="{B9182C8B-62EE-418B-BF4E-16E2B4A68CEF}" type="presOf" srcId="{50120F05-6B2B-4236-A795-1ACC3B5C2304}" destId="{3E5ABC65-A882-4220-9443-E524F46905EA}" srcOrd="0" destOrd="0" presId="urn:microsoft.com/office/officeart/2008/layout/LinedList"/>
    <dgm:cxn modelId="{D361A095-3D19-40AE-A02E-4AC94F93800A}" type="presOf" srcId="{60E0A793-133C-486C-BF4E-A3A1EE13CA00}" destId="{73985BEC-7968-4A19-B83D-9C26F2A78DB8}" srcOrd="0" destOrd="0" presId="urn:microsoft.com/office/officeart/2008/layout/LinedList"/>
    <dgm:cxn modelId="{CDEE81AB-C242-49B0-8096-723855AC4674}" type="presOf" srcId="{0B5AB03C-C660-4374-9895-D0AC896E19C0}" destId="{2DDA5CFA-F792-4199-BCEA-5092546F2A92}" srcOrd="0" destOrd="0" presId="urn:microsoft.com/office/officeart/2008/layout/LinedList"/>
    <dgm:cxn modelId="{134F9FCC-2906-4D5A-B0C1-1162F9AACCF0}" srcId="{50120F05-6B2B-4236-A795-1ACC3B5C2304}" destId="{B5C22C8E-16C1-442C-B4F2-5F530496F41E}" srcOrd="0" destOrd="0" parTransId="{41878663-67A3-471C-B443-9B3AA156DB7F}" sibTransId="{4F19E233-6A0F-47FE-98F9-7506B49DB056}"/>
    <dgm:cxn modelId="{2B68E688-61F6-4586-B29A-26CEA7C1ADB8}" type="presParOf" srcId="{3E5ABC65-A882-4220-9443-E524F46905EA}" destId="{96B1B4A0-4560-4029-9F86-6339DA221C8A}" srcOrd="0" destOrd="0" presId="urn:microsoft.com/office/officeart/2008/layout/LinedList"/>
    <dgm:cxn modelId="{5F4978FA-234A-414F-8356-F547A663B03B}" type="presParOf" srcId="{3E5ABC65-A882-4220-9443-E524F46905EA}" destId="{ABDE003C-CE0E-4243-912A-3E3C018CA74C}" srcOrd="1" destOrd="0" presId="urn:microsoft.com/office/officeart/2008/layout/LinedList"/>
    <dgm:cxn modelId="{5C070FAF-B593-4AC2-A12A-0613F242890C}" type="presParOf" srcId="{ABDE003C-CE0E-4243-912A-3E3C018CA74C}" destId="{C345BC15-912A-4AB3-ADAC-7315FDEB75EE}" srcOrd="0" destOrd="0" presId="urn:microsoft.com/office/officeart/2008/layout/LinedList"/>
    <dgm:cxn modelId="{F5773F84-18BD-44CF-88E4-2D3A4196938D}" type="presParOf" srcId="{ABDE003C-CE0E-4243-912A-3E3C018CA74C}" destId="{17FE6BF5-3992-452E-BB04-8F7BA38B6F3B}" srcOrd="1" destOrd="0" presId="urn:microsoft.com/office/officeart/2008/layout/LinedList"/>
    <dgm:cxn modelId="{814BFB0C-0D6C-405B-ACB3-5964FBC66568}" type="presParOf" srcId="{3E5ABC65-A882-4220-9443-E524F46905EA}" destId="{D7B394ED-5846-405C-99D8-79A59BDAF48E}" srcOrd="2" destOrd="0" presId="urn:microsoft.com/office/officeart/2008/layout/LinedList"/>
    <dgm:cxn modelId="{8F8898A0-9F6D-497F-9D93-5C66120B0306}" type="presParOf" srcId="{3E5ABC65-A882-4220-9443-E524F46905EA}" destId="{BECB46C9-F83A-4AB1-8FBA-C3869C8044E9}" srcOrd="3" destOrd="0" presId="urn:microsoft.com/office/officeart/2008/layout/LinedList"/>
    <dgm:cxn modelId="{1B18D917-1DD2-427D-9366-1C4B22A54F4D}" type="presParOf" srcId="{BECB46C9-F83A-4AB1-8FBA-C3869C8044E9}" destId="{73985BEC-7968-4A19-B83D-9C26F2A78DB8}" srcOrd="0" destOrd="0" presId="urn:microsoft.com/office/officeart/2008/layout/LinedList"/>
    <dgm:cxn modelId="{B8AFEF4B-0C69-4A5D-95AE-489F7CFE554F}" type="presParOf" srcId="{BECB46C9-F83A-4AB1-8FBA-C3869C8044E9}" destId="{74964EC3-E161-4B75-997F-7F17795C05BF}" srcOrd="1" destOrd="0" presId="urn:microsoft.com/office/officeart/2008/layout/LinedList"/>
    <dgm:cxn modelId="{9A957B07-8D2C-44F9-9E02-409C3BB061A6}" type="presParOf" srcId="{3E5ABC65-A882-4220-9443-E524F46905EA}" destId="{C13AD9E3-BB6B-447E-A66F-0AB8885774DF}" srcOrd="4" destOrd="0" presId="urn:microsoft.com/office/officeart/2008/layout/LinedList"/>
    <dgm:cxn modelId="{616C13AA-0868-437F-87D9-4FCB47878943}" type="presParOf" srcId="{3E5ABC65-A882-4220-9443-E524F46905EA}" destId="{88EF65FB-00AC-479C-9DAC-06BA079CE5B3}" srcOrd="5" destOrd="0" presId="urn:microsoft.com/office/officeart/2008/layout/LinedList"/>
    <dgm:cxn modelId="{311356CB-0F36-498F-A19F-EBB3ABDC8ECF}" type="presParOf" srcId="{88EF65FB-00AC-479C-9DAC-06BA079CE5B3}" destId="{2673D520-CDCC-454F-BA1B-815E35B1BC26}" srcOrd="0" destOrd="0" presId="urn:microsoft.com/office/officeart/2008/layout/LinedList"/>
    <dgm:cxn modelId="{62D6F42C-92F9-4563-909B-820B2246A71E}" type="presParOf" srcId="{88EF65FB-00AC-479C-9DAC-06BA079CE5B3}" destId="{7E860220-C8C9-482D-80C8-788FAD45F5E1}" srcOrd="1" destOrd="0" presId="urn:microsoft.com/office/officeart/2008/layout/LinedList"/>
    <dgm:cxn modelId="{C31A181F-B0F4-46B1-83C8-3BB9C83D7DCC}" type="presParOf" srcId="{3E5ABC65-A882-4220-9443-E524F46905EA}" destId="{30437584-03A0-4020-B6AF-595F1CA9F32C}" srcOrd="6" destOrd="0" presId="urn:microsoft.com/office/officeart/2008/layout/LinedList"/>
    <dgm:cxn modelId="{BCD32688-AE68-4A22-94AE-ACBE7240722A}" type="presParOf" srcId="{3E5ABC65-A882-4220-9443-E524F46905EA}" destId="{AC19801A-1B91-4F9D-AD60-EAA34B5350B9}" srcOrd="7" destOrd="0" presId="urn:microsoft.com/office/officeart/2008/layout/LinedList"/>
    <dgm:cxn modelId="{6BCB43B0-7272-423A-8F0B-D5FA70414104}" type="presParOf" srcId="{AC19801A-1B91-4F9D-AD60-EAA34B5350B9}" destId="{2DDA5CFA-F792-4199-BCEA-5092546F2A92}" srcOrd="0" destOrd="0" presId="urn:microsoft.com/office/officeart/2008/layout/LinedList"/>
    <dgm:cxn modelId="{C868A8F9-9E0C-4416-88AC-95BB5804FD2C}" type="presParOf" srcId="{AC19801A-1B91-4F9D-AD60-EAA34B5350B9}" destId="{C7833770-DE74-4182-BCC9-C3F6B78EC1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D2BB27-AE5C-40BA-AC88-56C116EC08CE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FA38EB1-6937-4AF8-8F42-8841044845CB}">
      <dgm:prSet/>
      <dgm:spPr/>
      <dgm:t>
        <a:bodyPr/>
        <a:lstStyle/>
        <a:p>
          <a:r>
            <a:rPr lang="en-US" b="0" i="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assertEqual</a:t>
          </a:r>
          <a:r>
            <a:rPr lang="en-US" b="0" i="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(a, b), </a:t>
          </a:r>
          <a:r>
            <a:rPr lang="en-US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assertNotEqual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(a, b)</a:t>
          </a:r>
        </a:p>
      </dgm:t>
    </dgm:pt>
    <dgm:pt modelId="{498A8A78-03EF-4062-B644-AA278D32F9C9}" type="parTrans" cxnId="{32B7259E-8A17-4628-976C-2E589284B955}">
      <dgm:prSet/>
      <dgm:spPr/>
      <dgm:t>
        <a:bodyPr/>
        <a:lstStyle/>
        <a:p>
          <a:endParaRPr lang="en-US"/>
        </a:p>
      </dgm:t>
    </dgm:pt>
    <dgm:pt modelId="{20B5E3CB-8488-4ACE-B854-A9DF8FA02AD0}" type="sibTrans" cxnId="{32B7259E-8A17-4628-976C-2E589284B955}">
      <dgm:prSet/>
      <dgm:spPr/>
      <dgm:t>
        <a:bodyPr/>
        <a:lstStyle/>
        <a:p>
          <a:endParaRPr lang="en-US"/>
        </a:p>
      </dgm:t>
    </dgm:pt>
    <dgm:pt modelId="{A1A037CD-F25E-4FAE-8AA0-7F301ADE95C0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assertTrue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(x), </a:t>
          </a:r>
          <a:r>
            <a:rPr lang="en-US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assertFalse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(x)</a:t>
          </a:r>
        </a:p>
      </dgm:t>
    </dgm:pt>
    <dgm:pt modelId="{269DB03E-C1A9-440C-AE2E-EE92871BE4C5}" type="parTrans" cxnId="{0F714631-5399-4A6B-BA19-57FD90EF1401}">
      <dgm:prSet/>
      <dgm:spPr/>
      <dgm:t>
        <a:bodyPr/>
        <a:lstStyle/>
        <a:p>
          <a:endParaRPr lang="en-US"/>
        </a:p>
      </dgm:t>
    </dgm:pt>
    <dgm:pt modelId="{54569773-2DBC-4E83-AA86-A3C4F816F8DF}" type="sibTrans" cxnId="{0F714631-5399-4A6B-BA19-57FD90EF1401}">
      <dgm:prSet/>
      <dgm:spPr/>
      <dgm:t>
        <a:bodyPr/>
        <a:lstStyle/>
        <a:p>
          <a:endParaRPr lang="en-US"/>
        </a:p>
      </dgm:t>
    </dgm:pt>
    <dgm:pt modelId="{F5306E72-AE0E-4A03-9446-3D59E13BEEDD}">
      <dgm:prSet/>
      <dgm:spPr/>
      <dgm:t>
        <a:bodyPr/>
        <a:lstStyle/>
        <a:p>
          <a:r>
            <a:rPr lang="fr-FR" b="0" i="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assertRaises</a:t>
          </a:r>
          <a:r>
            <a:rPr lang="fr-FR" b="0" i="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</a:t>
          </a:r>
          <a:r>
            <a:rPr lang="fr-FR" b="0" i="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exc</a:t>
          </a:r>
          <a:r>
            <a:rPr lang="fr-FR" b="0" i="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fun, </a:t>
          </a:r>
          <a:r>
            <a:rPr lang="fr-FR" b="0" i="1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args, *</a:t>
          </a:r>
          <a:r>
            <a:rPr lang="fr-FR" b="0" i="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kwds</a:t>
          </a:r>
          <a:r>
            <a:rPr lang="fr-FR" b="0" i="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)</a:t>
          </a:r>
          <a:endParaRPr lang="en-US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gm:t>
    </dgm:pt>
    <dgm:pt modelId="{733467E0-69A4-4913-B517-14DBBF56F565}" type="parTrans" cxnId="{2613C804-1D38-47EB-8B61-9864F9D0956E}">
      <dgm:prSet/>
      <dgm:spPr/>
      <dgm:t>
        <a:bodyPr/>
        <a:lstStyle/>
        <a:p>
          <a:endParaRPr lang="en-US"/>
        </a:p>
      </dgm:t>
    </dgm:pt>
    <dgm:pt modelId="{1327D272-E970-48AA-88C2-3FD332D8C5CF}" type="sibTrans" cxnId="{2613C804-1D38-47EB-8B61-9864F9D0956E}">
      <dgm:prSet/>
      <dgm:spPr/>
      <dgm:t>
        <a:bodyPr/>
        <a:lstStyle/>
        <a:p>
          <a:endParaRPr lang="en-US"/>
        </a:p>
      </dgm:t>
    </dgm:pt>
    <dgm:pt modelId="{C0F229C7-6D7D-40E2-92A0-01D83CB517D2}">
      <dgm:prSet/>
      <dgm:spPr/>
      <dgm:t>
        <a:bodyPr/>
        <a:lstStyle/>
        <a:p>
          <a:r>
            <a:rPr lang="en-US" b="0" i="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assertItemsEqual</a:t>
          </a:r>
          <a:r>
            <a:rPr lang="en-US" b="0" i="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(a, b)</a:t>
          </a:r>
          <a:endParaRPr lang="en-US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gm:t>
    </dgm:pt>
    <dgm:pt modelId="{61DEBE0D-7446-4FBE-BD0E-B7E2CAD164BF}" type="parTrans" cxnId="{5C870C98-B3D4-4C88-999E-6F66FE38CA6E}">
      <dgm:prSet/>
      <dgm:spPr/>
      <dgm:t>
        <a:bodyPr/>
        <a:lstStyle/>
        <a:p>
          <a:endParaRPr lang="en-US"/>
        </a:p>
      </dgm:t>
    </dgm:pt>
    <dgm:pt modelId="{DBC139BC-BE82-4185-8B50-9B56E2536AE7}" type="sibTrans" cxnId="{5C870C98-B3D4-4C88-999E-6F66FE38CA6E}">
      <dgm:prSet/>
      <dgm:spPr/>
      <dgm:t>
        <a:bodyPr/>
        <a:lstStyle/>
        <a:p>
          <a:endParaRPr lang="en-US"/>
        </a:p>
      </dgm:t>
    </dgm:pt>
    <dgm:pt modelId="{80149D57-9E86-44CC-92F3-53A46406E402}">
      <dgm:prSet/>
      <dgm:spPr/>
      <dgm:t>
        <a:bodyPr/>
        <a:lstStyle/>
        <a:p>
          <a:r>
            <a:rPr lang="en-US" b="0" i="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assertDictContainsSubset</a:t>
          </a:r>
          <a:r>
            <a:rPr lang="en-US" b="0" i="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(a, b)</a:t>
          </a:r>
          <a:endParaRPr lang="en-US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gm:t>
    </dgm:pt>
    <dgm:pt modelId="{15388106-331D-4EFC-840B-910D732634EC}" type="parTrans" cxnId="{98E51697-8465-4909-B9DB-78B85F1D881E}">
      <dgm:prSet/>
      <dgm:spPr/>
      <dgm:t>
        <a:bodyPr/>
        <a:lstStyle/>
        <a:p>
          <a:endParaRPr lang="en-US"/>
        </a:p>
      </dgm:t>
    </dgm:pt>
    <dgm:pt modelId="{1DA061E8-D3D8-4518-B15F-242A9C95568A}" type="sibTrans" cxnId="{98E51697-8465-4909-B9DB-78B85F1D881E}">
      <dgm:prSet/>
      <dgm:spPr/>
      <dgm:t>
        <a:bodyPr/>
        <a:lstStyle/>
        <a:p>
          <a:endParaRPr lang="en-US"/>
        </a:p>
      </dgm:t>
    </dgm:pt>
    <dgm:pt modelId="{3EFA141D-1E05-4809-8661-C470F09DE4C9}" type="pres">
      <dgm:prSet presAssocID="{A4D2BB27-AE5C-40BA-AC88-56C116EC08CE}" presName="vert0" presStyleCnt="0">
        <dgm:presLayoutVars>
          <dgm:dir/>
          <dgm:animOne val="branch"/>
          <dgm:animLvl val="lvl"/>
        </dgm:presLayoutVars>
      </dgm:prSet>
      <dgm:spPr/>
    </dgm:pt>
    <dgm:pt modelId="{98110B5B-895C-4385-BD03-389F150372C1}" type="pres">
      <dgm:prSet presAssocID="{0FA38EB1-6937-4AF8-8F42-8841044845CB}" presName="thickLine" presStyleLbl="alignNode1" presStyleIdx="0" presStyleCnt="5"/>
      <dgm:spPr/>
    </dgm:pt>
    <dgm:pt modelId="{A5A3783C-6DB2-4383-80D7-79953CA408E0}" type="pres">
      <dgm:prSet presAssocID="{0FA38EB1-6937-4AF8-8F42-8841044845CB}" presName="horz1" presStyleCnt="0"/>
      <dgm:spPr/>
    </dgm:pt>
    <dgm:pt modelId="{7B067233-C17A-480B-AFF4-B7FD068B0EEC}" type="pres">
      <dgm:prSet presAssocID="{0FA38EB1-6937-4AF8-8F42-8841044845CB}" presName="tx1" presStyleLbl="revTx" presStyleIdx="0" presStyleCnt="5"/>
      <dgm:spPr/>
    </dgm:pt>
    <dgm:pt modelId="{ED573EC3-A5D4-447E-B9B0-B25E78400F16}" type="pres">
      <dgm:prSet presAssocID="{0FA38EB1-6937-4AF8-8F42-8841044845CB}" presName="vert1" presStyleCnt="0"/>
      <dgm:spPr/>
    </dgm:pt>
    <dgm:pt modelId="{911FD818-44A7-446F-80DA-536D7F38F93C}" type="pres">
      <dgm:prSet presAssocID="{A1A037CD-F25E-4FAE-8AA0-7F301ADE95C0}" presName="thickLine" presStyleLbl="alignNode1" presStyleIdx="1" presStyleCnt="5"/>
      <dgm:spPr/>
    </dgm:pt>
    <dgm:pt modelId="{A34E4083-ED47-4EE5-AC54-4FE11A47030E}" type="pres">
      <dgm:prSet presAssocID="{A1A037CD-F25E-4FAE-8AA0-7F301ADE95C0}" presName="horz1" presStyleCnt="0"/>
      <dgm:spPr/>
    </dgm:pt>
    <dgm:pt modelId="{E4D0D527-A56C-443F-AFAC-7C57F22B4B2B}" type="pres">
      <dgm:prSet presAssocID="{A1A037CD-F25E-4FAE-8AA0-7F301ADE95C0}" presName="tx1" presStyleLbl="revTx" presStyleIdx="1" presStyleCnt="5"/>
      <dgm:spPr/>
    </dgm:pt>
    <dgm:pt modelId="{95DFE2E2-5325-4D73-8316-BBEC9B475781}" type="pres">
      <dgm:prSet presAssocID="{A1A037CD-F25E-4FAE-8AA0-7F301ADE95C0}" presName="vert1" presStyleCnt="0"/>
      <dgm:spPr/>
    </dgm:pt>
    <dgm:pt modelId="{FB3ED372-3477-4BBE-A240-1B7CC42D2C53}" type="pres">
      <dgm:prSet presAssocID="{F5306E72-AE0E-4A03-9446-3D59E13BEEDD}" presName="thickLine" presStyleLbl="alignNode1" presStyleIdx="2" presStyleCnt="5"/>
      <dgm:spPr/>
    </dgm:pt>
    <dgm:pt modelId="{5F3C0DDD-E7B6-46D5-9EAC-D2F6872BF199}" type="pres">
      <dgm:prSet presAssocID="{F5306E72-AE0E-4A03-9446-3D59E13BEEDD}" presName="horz1" presStyleCnt="0"/>
      <dgm:spPr/>
    </dgm:pt>
    <dgm:pt modelId="{ED3C6A8E-37AE-4406-BC8E-BF84BB1125FD}" type="pres">
      <dgm:prSet presAssocID="{F5306E72-AE0E-4A03-9446-3D59E13BEEDD}" presName="tx1" presStyleLbl="revTx" presStyleIdx="2" presStyleCnt="5"/>
      <dgm:spPr/>
    </dgm:pt>
    <dgm:pt modelId="{FA9B6BEF-A3A4-49C9-87D0-E92111D383B6}" type="pres">
      <dgm:prSet presAssocID="{F5306E72-AE0E-4A03-9446-3D59E13BEEDD}" presName="vert1" presStyleCnt="0"/>
      <dgm:spPr/>
    </dgm:pt>
    <dgm:pt modelId="{D8E63406-5F14-4684-8EA4-319E324CCCA8}" type="pres">
      <dgm:prSet presAssocID="{C0F229C7-6D7D-40E2-92A0-01D83CB517D2}" presName="thickLine" presStyleLbl="alignNode1" presStyleIdx="3" presStyleCnt="5"/>
      <dgm:spPr/>
    </dgm:pt>
    <dgm:pt modelId="{2ECDFCC6-413E-4EB4-BE21-10CABFFBA549}" type="pres">
      <dgm:prSet presAssocID="{C0F229C7-6D7D-40E2-92A0-01D83CB517D2}" presName="horz1" presStyleCnt="0"/>
      <dgm:spPr/>
    </dgm:pt>
    <dgm:pt modelId="{C87999EB-43B4-4E14-9685-3A6352DA7866}" type="pres">
      <dgm:prSet presAssocID="{C0F229C7-6D7D-40E2-92A0-01D83CB517D2}" presName="tx1" presStyleLbl="revTx" presStyleIdx="3" presStyleCnt="5"/>
      <dgm:spPr/>
    </dgm:pt>
    <dgm:pt modelId="{F7D71330-3322-4747-BEFC-17094EB2E8FF}" type="pres">
      <dgm:prSet presAssocID="{C0F229C7-6D7D-40E2-92A0-01D83CB517D2}" presName="vert1" presStyleCnt="0"/>
      <dgm:spPr/>
    </dgm:pt>
    <dgm:pt modelId="{8563EBF4-E093-4DC1-B0D6-E384303F0CDB}" type="pres">
      <dgm:prSet presAssocID="{80149D57-9E86-44CC-92F3-53A46406E402}" presName="thickLine" presStyleLbl="alignNode1" presStyleIdx="4" presStyleCnt="5"/>
      <dgm:spPr/>
    </dgm:pt>
    <dgm:pt modelId="{A05B4A54-DE8B-4B35-BCE7-415912CA9BCE}" type="pres">
      <dgm:prSet presAssocID="{80149D57-9E86-44CC-92F3-53A46406E402}" presName="horz1" presStyleCnt="0"/>
      <dgm:spPr/>
    </dgm:pt>
    <dgm:pt modelId="{0F85C91E-5316-4B34-9EFA-C2350AE4614D}" type="pres">
      <dgm:prSet presAssocID="{80149D57-9E86-44CC-92F3-53A46406E402}" presName="tx1" presStyleLbl="revTx" presStyleIdx="4" presStyleCnt="5"/>
      <dgm:spPr/>
    </dgm:pt>
    <dgm:pt modelId="{D0C2960F-FD88-483B-82CF-4CEC1789D5EE}" type="pres">
      <dgm:prSet presAssocID="{80149D57-9E86-44CC-92F3-53A46406E402}" presName="vert1" presStyleCnt="0"/>
      <dgm:spPr/>
    </dgm:pt>
  </dgm:ptLst>
  <dgm:cxnLst>
    <dgm:cxn modelId="{2613C804-1D38-47EB-8B61-9864F9D0956E}" srcId="{A4D2BB27-AE5C-40BA-AC88-56C116EC08CE}" destId="{F5306E72-AE0E-4A03-9446-3D59E13BEEDD}" srcOrd="2" destOrd="0" parTransId="{733467E0-69A4-4913-B517-14DBBF56F565}" sibTransId="{1327D272-E970-48AA-88C2-3FD332D8C5CF}"/>
    <dgm:cxn modelId="{0F714631-5399-4A6B-BA19-57FD90EF1401}" srcId="{A4D2BB27-AE5C-40BA-AC88-56C116EC08CE}" destId="{A1A037CD-F25E-4FAE-8AA0-7F301ADE95C0}" srcOrd="1" destOrd="0" parTransId="{269DB03E-C1A9-440C-AE2E-EE92871BE4C5}" sibTransId="{54569773-2DBC-4E83-AA86-A3C4F816F8DF}"/>
    <dgm:cxn modelId="{C1BA3E4B-27D7-4DC0-9007-26B33FF63747}" type="presOf" srcId="{A4D2BB27-AE5C-40BA-AC88-56C116EC08CE}" destId="{3EFA141D-1E05-4809-8661-C470F09DE4C9}" srcOrd="0" destOrd="0" presId="urn:microsoft.com/office/officeart/2008/layout/LinedList"/>
    <dgm:cxn modelId="{B7A48551-969C-47AE-ADE7-CFFAA8781756}" type="presOf" srcId="{C0F229C7-6D7D-40E2-92A0-01D83CB517D2}" destId="{C87999EB-43B4-4E14-9685-3A6352DA7866}" srcOrd="0" destOrd="0" presId="urn:microsoft.com/office/officeart/2008/layout/LinedList"/>
    <dgm:cxn modelId="{FE136A84-BFBA-4CE9-8A7C-1AD17789F68A}" type="presOf" srcId="{A1A037CD-F25E-4FAE-8AA0-7F301ADE95C0}" destId="{E4D0D527-A56C-443F-AFAC-7C57F22B4B2B}" srcOrd="0" destOrd="0" presId="urn:microsoft.com/office/officeart/2008/layout/LinedList"/>
    <dgm:cxn modelId="{712AD189-FE03-485F-93C9-3953A835B337}" type="presOf" srcId="{80149D57-9E86-44CC-92F3-53A46406E402}" destId="{0F85C91E-5316-4B34-9EFA-C2350AE4614D}" srcOrd="0" destOrd="0" presId="urn:microsoft.com/office/officeart/2008/layout/LinedList"/>
    <dgm:cxn modelId="{98E51697-8465-4909-B9DB-78B85F1D881E}" srcId="{A4D2BB27-AE5C-40BA-AC88-56C116EC08CE}" destId="{80149D57-9E86-44CC-92F3-53A46406E402}" srcOrd="4" destOrd="0" parTransId="{15388106-331D-4EFC-840B-910D732634EC}" sibTransId="{1DA061E8-D3D8-4518-B15F-242A9C95568A}"/>
    <dgm:cxn modelId="{5C870C98-B3D4-4C88-999E-6F66FE38CA6E}" srcId="{A4D2BB27-AE5C-40BA-AC88-56C116EC08CE}" destId="{C0F229C7-6D7D-40E2-92A0-01D83CB517D2}" srcOrd="3" destOrd="0" parTransId="{61DEBE0D-7446-4FBE-BD0E-B7E2CAD164BF}" sibTransId="{DBC139BC-BE82-4185-8B50-9B56E2536AE7}"/>
    <dgm:cxn modelId="{32B7259E-8A17-4628-976C-2E589284B955}" srcId="{A4D2BB27-AE5C-40BA-AC88-56C116EC08CE}" destId="{0FA38EB1-6937-4AF8-8F42-8841044845CB}" srcOrd="0" destOrd="0" parTransId="{498A8A78-03EF-4062-B644-AA278D32F9C9}" sibTransId="{20B5E3CB-8488-4ACE-B854-A9DF8FA02AD0}"/>
    <dgm:cxn modelId="{E32842A2-EA70-41D3-907A-8F94EEA25B08}" type="presOf" srcId="{F5306E72-AE0E-4A03-9446-3D59E13BEEDD}" destId="{ED3C6A8E-37AE-4406-BC8E-BF84BB1125FD}" srcOrd="0" destOrd="0" presId="urn:microsoft.com/office/officeart/2008/layout/LinedList"/>
    <dgm:cxn modelId="{854D1EE6-A05C-4D18-B8E8-96C922A60E7F}" type="presOf" srcId="{0FA38EB1-6937-4AF8-8F42-8841044845CB}" destId="{7B067233-C17A-480B-AFF4-B7FD068B0EEC}" srcOrd="0" destOrd="0" presId="urn:microsoft.com/office/officeart/2008/layout/LinedList"/>
    <dgm:cxn modelId="{C33CD756-FA24-4839-812E-C14E3B063CA3}" type="presParOf" srcId="{3EFA141D-1E05-4809-8661-C470F09DE4C9}" destId="{98110B5B-895C-4385-BD03-389F150372C1}" srcOrd="0" destOrd="0" presId="urn:microsoft.com/office/officeart/2008/layout/LinedList"/>
    <dgm:cxn modelId="{161A97EE-D671-40D6-B4FF-06ECEAC18F28}" type="presParOf" srcId="{3EFA141D-1E05-4809-8661-C470F09DE4C9}" destId="{A5A3783C-6DB2-4383-80D7-79953CA408E0}" srcOrd="1" destOrd="0" presId="urn:microsoft.com/office/officeart/2008/layout/LinedList"/>
    <dgm:cxn modelId="{D7A9D965-8516-4559-8235-9FA017332F4F}" type="presParOf" srcId="{A5A3783C-6DB2-4383-80D7-79953CA408E0}" destId="{7B067233-C17A-480B-AFF4-B7FD068B0EEC}" srcOrd="0" destOrd="0" presId="urn:microsoft.com/office/officeart/2008/layout/LinedList"/>
    <dgm:cxn modelId="{C7811586-6053-4225-AD91-1E3BE5AE5905}" type="presParOf" srcId="{A5A3783C-6DB2-4383-80D7-79953CA408E0}" destId="{ED573EC3-A5D4-447E-B9B0-B25E78400F16}" srcOrd="1" destOrd="0" presId="urn:microsoft.com/office/officeart/2008/layout/LinedList"/>
    <dgm:cxn modelId="{954F77EA-29E0-457A-BFAB-13C007E84265}" type="presParOf" srcId="{3EFA141D-1E05-4809-8661-C470F09DE4C9}" destId="{911FD818-44A7-446F-80DA-536D7F38F93C}" srcOrd="2" destOrd="0" presId="urn:microsoft.com/office/officeart/2008/layout/LinedList"/>
    <dgm:cxn modelId="{9C3A145C-B7DE-4FD8-8F8D-D46E517277DB}" type="presParOf" srcId="{3EFA141D-1E05-4809-8661-C470F09DE4C9}" destId="{A34E4083-ED47-4EE5-AC54-4FE11A47030E}" srcOrd="3" destOrd="0" presId="urn:microsoft.com/office/officeart/2008/layout/LinedList"/>
    <dgm:cxn modelId="{CC44507C-E2B4-4530-B1B0-10F312975362}" type="presParOf" srcId="{A34E4083-ED47-4EE5-AC54-4FE11A47030E}" destId="{E4D0D527-A56C-443F-AFAC-7C57F22B4B2B}" srcOrd="0" destOrd="0" presId="urn:microsoft.com/office/officeart/2008/layout/LinedList"/>
    <dgm:cxn modelId="{14F03FE1-6F5B-46B0-A54E-0EF517A210D9}" type="presParOf" srcId="{A34E4083-ED47-4EE5-AC54-4FE11A47030E}" destId="{95DFE2E2-5325-4D73-8316-BBEC9B475781}" srcOrd="1" destOrd="0" presId="urn:microsoft.com/office/officeart/2008/layout/LinedList"/>
    <dgm:cxn modelId="{DF8D1906-CE9D-430C-B5B1-17B3504CFE91}" type="presParOf" srcId="{3EFA141D-1E05-4809-8661-C470F09DE4C9}" destId="{FB3ED372-3477-4BBE-A240-1B7CC42D2C53}" srcOrd="4" destOrd="0" presId="urn:microsoft.com/office/officeart/2008/layout/LinedList"/>
    <dgm:cxn modelId="{895DF5A8-D89C-4D83-8921-9B3FC750EE16}" type="presParOf" srcId="{3EFA141D-1E05-4809-8661-C470F09DE4C9}" destId="{5F3C0DDD-E7B6-46D5-9EAC-D2F6872BF199}" srcOrd="5" destOrd="0" presId="urn:microsoft.com/office/officeart/2008/layout/LinedList"/>
    <dgm:cxn modelId="{A67FF01A-5884-4511-93F0-D036D0E867C7}" type="presParOf" srcId="{5F3C0DDD-E7B6-46D5-9EAC-D2F6872BF199}" destId="{ED3C6A8E-37AE-4406-BC8E-BF84BB1125FD}" srcOrd="0" destOrd="0" presId="urn:microsoft.com/office/officeart/2008/layout/LinedList"/>
    <dgm:cxn modelId="{2B0ABA35-E4B0-481A-95F4-025837DE4B21}" type="presParOf" srcId="{5F3C0DDD-E7B6-46D5-9EAC-D2F6872BF199}" destId="{FA9B6BEF-A3A4-49C9-87D0-E92111D383B6}" srcOrd="1" destOrd="0" presId="urn:microsoft.com/office/officeart/2008/layout/LinedList"/>
    <dgm:cxn modelId="{93EFADDB-906C-4153-A88E-9540FFDCC043}" type="presParOf" srcId="{3EFA141D-1E05-4809-8661-C470F09DE4C9}" destId="{D8E63406-5F14-4684-8EA4-319E324CCCA8}" srcOrd="6" destOrd="0" presId="urn:microsoft.com/office/officeart/2008/layout/LinedList"/>
    <dgm:cxn modelId="{62C88592-72FB-4F85-B9CB-5F337D369847}" type="presParOf" srcId="{3EFA141D-1E05-4809-8661-C470F09DE4C9}" destId="{2ECDFCC6-413E-4EB4-BE21-10CABFFBA549}" srcOrd="7" destOrd="0" presId="urn:microsoft.com/office/officeart/2008/layout/LinedList"/>
    <dgm:cxn modelId="{32D97B90-F9B0-4CA3-A958-7D6B285B71A5}" type="presParOf" srcId="{2ECDFCC6-413E-4EB4-BE21-10CABFFBA549}" destId="{C87999EB-43B4-4E14-9685-3A6352DA7866}" srcOrd="0" destOrd="0" presId="urn:microsoft.com/office/officeart/2008/layout/LinedList"/>
    <dgm:cxn modelId="{C88D6FD2-D33A-4FBC-BA93-5B65C8A359CD}" type="presParOf" srcId="{2ECDFCC6-413E-4EB4-BE21-10CABFFBA549}" destId="{F7D71330-3322-4747-BEFC-17094EB2E8FF}" srcOrd="1" destOrd="0" presId="urn:microsoft.com/office/officeart/2008/layout/LinedList"/>
    <dgm:cxn modelId="{A81D83CF-9CC0-45CD-ABC5-C5ECD5DC26AF}" type="presParOf" srcId="{3EFA141D-1E05-4809-8661-C470F09DE4C9}" destId="{8563EBF4-E093-4DC1-B0D6-E384303F0CDB}" srcOrd="8" destOrd="0" presId="urn:microsoft.com/office/officeart/2008/layout/LinedList"/>
    <dgm:cxn modelId="{E38E7555-9C4E-4807-B5D4-271F86E5FDD2}" type="presParOf" srcId="{3EFA141D-1E05-4809-8661-C470F09DE4C9}" destId="{A05B4A54-DE8B-4B35-BCE7-415912CA9BCE}" srcOrd="9" destOrd="0" presId="urn:microsoft.com/office/officeart/2008/layout/LinedList"/>
    <dgm:cxn modelId="{4080C4F8-19D1-4FF1-9417-14EC398A978D}" type="presParOf" srcId="{A05B4A54-DE8B-4B35-BCE7-415912CA9BCE}" destId="{0F85C91E-5316-4B34-9EFA-C2350AE4614D}" srcOrd="0" destOrd="0" presId="urn:microsoft.com/office/officeart/2008/layout/LinedList"/>
    <dgm:cxn modelId="{7B145EDC-1B19-426D-8475-CFBDC771D5C7}" type="presParOf" srcId="{A05B4A54-DE8B-4B35-BCE7-415912CA9BCE}" destId="{D0C2960F-FD88-483B-82CF-4CEC1789D5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D82FDA-09B8-4B75-8CFC-00EFE875343D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DAE3F5E-9BAB-4965-A1B2-E26B56E9126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Написать один тест, описывающий определнный компонент программы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62ECAE1-20AC-4AE8-8054-8CA06EF7B3A3}" type="parTrans" cxnId="{BB0BBCD3-2FB3-462D-B750-8FDD12B5F9F6}">
      <dgm:prSet/>
      <dgm:spPr/>
      <dgm:t>
        <a:bodyPr/>
        <a:lstStyle/>
        <a:p>
          <a:endParaRPr lang="en-US"/>
        </a:p>
      </dgm:t>
    </dgm:pt>
    <dgm:pt modelId="{E1E00DD5-58DD-447B-ACF2-7BC3CCCDFCE4}" type="sibTrans" cxnId="{BB0BBCD3-2FB3-462D-B750-8FDD12B5F9F6}">
      <dgm:prSet/>
      <dgm:spPr/>
      <dgm:t>
        <a:bodyPr/>
        <a:lstStyle/>
        <a:p>
          <a:endParaRPr lang="en-US"/>
        </a:p>
      </dgm:t>
    </dgm:pt>
    <dgm:pt modelId="{65AFA67A-5618-4BA6-A8B7-73DCF2D467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Запустить тест, убедиться, что он упадёт, потому что функциональность ещё не реализована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BCB2760-1C0F-4A1A-8466-518BB9DA4812}" type="parTrans" cxnId="{AFDACC17-D7A5-4411-9279-5BB0344CF895}">
      <dgm:prSet/>
      <dgm:spPr/>
      <dgm:t>
        <a:bodyPr/>
        <a:lstStyle/>
        <a:p>
          <a:endParaRPr lang="en-US"/>
        </a:p>
      </dgm:t>
    </dgm:pt>
    <dgm:pt modelId="{56D04068-908E-4C11-AA59-6C9E243C5392}" type="sibTrans" cxnId="{AFDACC17-D7A5-4411-9279-5BB0344CF895}">
      <dgm:prSet/>
      <dgm:spPr/>
      <dgm:t>
        <a:bodyPr/>
        <a:lstStyle/>
        <a:p>
          <a:endParaRPr lang="en-US"/>
        </a:p>
      </dgm:t>
    </dgm:pt>
    <dgm:pt modelId="{8AACF6A6-3D10-44CF-81A4-F2512635C88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Написать минимально допустимый код, при котором тест проходит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FB986D3-0D88-424B-B62A-3FFCBD200BAC}" type="parTrans" cxnId="{CBFDACB8-86B1-4CEC-972A-288839FA56BC}">
      <dgm:prSet/>
      <dgm:spPr/>
      <dgm:t>
        <a:bodyPr/>
        <a:lstStyle/>
        <a:p>
          <a:endParaRPr lang="en-US"/>
        </a:p>
      </dgm:t>
    </dgm:pt>
    <dgm:pt modelId="{1063B5AB-2866-4D77-95DF-5D7BFF08E068}" type="sibTrans" cxnId="{CBFDACB8-86B1-4CEC-972A-288839FA56BC}">
      <dgm:prSet/>
      <dgm:spPr/>
      <dgm:t>
        <a:bodyPr/>
        <a:lstStyle/>
        <a:p>
          <a:endParaRPr lang="en-US"/>
        </a:p>
      </dgm:t>
    </dgm:pt>
    <dgm:pt modelId="{DDBDBAE2-4196-4FD8-8891-5F65FDB21BA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При необходимости провести рефакторинг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3AEA7DE-002E-49E2-9DDD-979AF9CC98BB}" type="parTrans" cxnId="{7D3658D4-FB56-486C-B71D-E7BDE5954A44}">
      <dgm:prSet/>
      <dgm:spPr/>
      <dgm:t>
        <a:bodyPr/>
        <a:lstStyle/>
        <a:p>
          <a:endParaRPr lang="en-US"/>
        </a:p>
      </dgm:t>
    </dgm:pt>
    <dgm:pt modelId="{BF2AF3A1-CDCB-4D8C-AA40-11D2A82BD8AE}" type="sibTrans" cxnId="{7D3658D4-FB56-486C-B71D-E7BDE5954A44}">
      <dgm:prSet/>
      <dgm:spPr/>
      <dgm:t>
        <a:bodyPr/>
        <a:lstStyle/>
        <a:p>
          <a:endParaRPr lang="en-US"/>
        </a:p>
      </dgm:t>
    </dgm:pt>
    <dgm:pt modelId="{33DAEEB6-A4EC-4060-90F8-1484D835DEB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Продолжать пока программа не будет готова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CFDE8D5-3D35-4818-9219-708286072160}" type="parTrans" cxnId="{4EC65CAD-D636-4B1A-8D90-2D2E1AD6AD50}">
      <dgm:prSet/>
      <dgm:spPr/>
      <dgm:t>
        <a:bodyPr/>
        <a:lstStyle/>
        <a:p>
          <a:endParaRPr lang="en-US"/>
        </a:p>
      </dgm:t>
    </dgm:pt>
    <dgm:pt modelId="{7F395C38-0357-4F94-873D-160BCA8BF5E9}" type="sibTrans" cxnId="{4EC65CAD-D636-4B1A-8D90-2D2E1AD6AD50}">
      <dgm:prSet/>
      <dgm:spPr/>
      <dgm:t>
        <a:bodyPr/>
        <a:lstStyle/>
        <a:p>
          <a:endParaRPr lang="en-US"/>
        </a:p>
      </dgm:t>
    </dgm:pt>
    <dgm:pt modelId="{E2B28A3D-70F2-4857-8E57-D061AFB65951}" type="pres">
      <dgm:prSet presAssocID="{02D82FDA-09B8-4B75-8CFC-00EFE875343D}" presName="root" presStyleCnt="0">
        <dgm:presLayoutVars>
          <dgm:dir/>
          <dgm:resizeHandles val="exact"/>
        </dgm:presLayoutVars>
      </dgm:prSet>
      <dgm:spPr/>
    </dgm:pt>
    <dgm:pt modelId="{2CE01F0B-C5ED-4579-859C-E7ED26342C91}" type="pres">
      <dgm:prSet presAssocID="{5DAE3F5E-9BAB-4965-A1B2-E26B56E91261}" presName="compNode" presStyleCnt="0"/>
      <dgm:spPr/>
    </dgm:pt>
    <dgm:pt modelId="{2D8FDF08-4794-47E9-BC59-475375983C9D}" type="pres">
      <dgm:prSet presAssocID="{5DAE3F5E-9BAB-4965-A1B2-E26B56E9126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3012983-1D54-4766-902C-73A4EA74CF39}" type="pres">
      <dgm:prSet presAssocID="{5DAE3F5E-9BAB-4965-A1B2-E26B56E91261}" presName="spaceRect" presStyleCnt="0"/>
      <dgm:spPr/>
    </dgm:pt>
    <dgm:pt modelId="{946804FA-91B9-4FEC-BA2A-C8C5B08C5892}" type="pres">
      <dgm:prSet presAssocID="{5DAE3F5E-9BAB-4965-A1B2-E26B56E91261}" presName="textRect" presStyleLbl="revTx" presStyleIdx="0" presStyleCnt="5">
        <dgm:presLayoutVars>
          <dgm:chMax val="1"/>
          <dgm:chPref val="1"/>
        </dgm:presLayoutVars>
      </dgm:prSet>
      <dgm:spPr/>
    </dgm:pt>
    <dgm:pt modelId="{45B3BA33-7B60-4EAA-9DB7-F180AA8352A9}" type="pres">
      <dgm:prSet presAssocID="{E1E00DD5-58DD-447B-ACF2-7BC3CCCDFCE4}" presName="sibTrans" presStyleCnt="0"/>
      <dgm:spPr/>
    </dgm:pt>
    <dgm:pt modelId="{9BB02558-7A8C-489F-8A10-D1B8779EB572}" type="pres">
      <dgm:prSet presAssocID="{65AFA67A-5618-4BA6-A8B7-73DCF2D467F0}" presName="compNode" presStyleCnt="0"/>
      <dgm:spPr/>
    </dgm:pt>
    <dgm:pt modelId="{37DC19A6-753B-4370-ADC5-6BCD28869BF6}" type="pres">
      <dgm:prSet presAssocID="{65AFA67A-5618-4BA6-A8B7-73DCF2D467F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E18377BC-DE07-4D25-934D-ADA72CA465D0}" type="pres">
      <dgm:prSet presAssocID="{65AFA67A-5618-4BA6-A8B7-73DCF2D467F0}" presName="spaceRect" presStyleCnt="0"/>
      <dgm:spPr/>
    </dgm:pt>
    <dgm:pt modelId="{FF993B3A-C513-4579-937C-273E6AF53832}" type="pres">
      <dgm:prSet presAssocID="{65AFA67A-5618-4BA6-A8B7-73DCF2D467F0}" presName="textRect" presStyleLbl="revTx" presStyleIdx="1" presStyleCnt="5">
        <dgm:presLayoutVars>
          <dgm:chMax val="1"/>
          <dgm:chPref val="1"/>
        </dgm:presLayoutVars>
      </dgm:prSet>
      <dgm:spPr/>
    </dgm:pt>
    <dgm:pt modelId="{D26BE6BF-B633-47A7-9473-D1D38F123C4E}" type="pres">
      <dgm:prSet presAssocID="{56D04068-908E-4C11-AA59-6C9E243C5392}" presName="sibTrans" presStyleCnt="0"/>
      <dgm:spPr/>
    </dgm:pt>
    <dgm:pt modelId="{1BDAEB48-0FF0-4E6E-8CD5-D3811F2AE297}" type="pres">
      <dgm:prSet presAssocID="{8AACF6A6-3D10-44CF-81A4-F2512635C886}" presName="compNode" presStyleCnt="0"/>
      <dgm:spPr/>
    </dgm:pt>
    <dgm:pt modelId="{DF640626-01CC-4514-9703-748410635ABB}" type="pres">
      <dgm:prSet presAssocID="{8AACF6A6-3D10-44CF-81A4-F2512635C88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18685B-8AA5-4A8D-BA6E-69881C571897}" type="pres">
      <dgm:prSet presAssocID="{8AACF6A6-3D10-44CF-81A4-F2512635C886}" presName="spaceRect" presStyleCnt="0"/>
      <dgm:spPr/>
    </dgm:pt>
    <dgm:pt modelId="{B6C63591-A288-4F1F-ABF4-66A57BE91BBF}" type="pres">
      <dgm:prSet presAssocID="{8AACF6A6-3D10-44CF-81A4-F2512635C886}" presName="textRect" presStyleLbl="revTx" presStyleIdx="2" presStyleCnt="5">
        <dgm:presLayoutVars>
          <dgm:chMax val="1"/>
          <dgm:chPref val="1"/>
        </dgm:presLayoutVars>
      </dgm:prSet>
      <dgm:spPr/>
    </dgm:pt>
    <dgm:pt modelId="{D78EE760-BB71-46F8-B3B9-B0D30A5EECE6}" type="pres">
      <dgm:prSet presAssocID="{1063B5AB-2866-4D77-95DF-5D7BFF08E068}" presName="sibTrans" presStyleCnt="0"/>
      <dgm:spPr/>
    </dgm:pt>
    <dgm:pt modelId="{523A20EB-230E-43FE-8538-D6A38423C64D}" type="pres">
      <dgm:prSet presAssocID="{DDBDBAE2-4196-4FD8-8891-5F65FDB21BA3}" presName="compNode" presStyleCnt="0"/>
      <dgm:spPr/>
    </dgm:pt>
    <dgm:pt modelId="{0DDC4573-F85F-41AD-B6AC-CC8D932905F5}" type="pres">
      <dgm:prSet presAssocID="{DDBDBAE2-4196-4FD8-8891-5F65FDB21BA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ngo"/>
        </a:ext>
      </dgm:extLst>
    </dgm:pt>
    <dgm:pt modelId="{9B6D27BC-4120-41E4-AFC0-D226C9A30BA7}" type="pres">
      <dgm:prSet presAssocID="{DDBDBAE2-4196-4FD8-8891-5F65FDB21BA3}" presName="spaceRect" presStyleCnt="0"/>
      <dgm:spPr/>
    </dgm:pt>
    <dgm:pt modelId="{B70F3B9D-4A82-4D7B-8931-29F908655B44}" type="pres">
      <dgm:prSet presAssocID="{DDBDBAE2-4196-4FD8-8891-5F65FDB21BA3}" presName="textRect" presStyleLbl="revTx" presStyleIdx="3" presStyleCnt="5">
        <dgm:presLayoutVars>
          <dgm:chMax val="1"/>
          <dgm:chPref val="1"/>
        </dgm:presLayoutVars>
      </dgm:prSet>
      <dgm:spPr/>
    </dgm:pt>
    <dgm:pt modelId="{188EB841-8AA5-4F2D-B4BC-B61E7DE2786F}" type="pres">
      <dgm:prSet presAssocID="{BF2AF3A1-CDCB-4D8C-AA40-11D2A82BD8AE}" presName="sibTrans" presStyleCnt="0"/>
      <dgm:spPr/>
    </dgm:pt>
    <dgm:pt modelId="{4CB4652D-1662-451A-83CB-49C276375AEA}" type="pres">
      <dgm:prSet presAssocID="{33DAEEB6-A4EC-4060-90F8-1484D835DEBD}" presName="compNode" presStyleCnt="0"/>
      <dgm:spPr/>
    </dgm:pt>
    <dgm:pt modelId="{1B5C15AE-CD88-4C9D-BB03-4DCB32DE6D0C}" type="pres">
      <dgm:prSet presAssocID="{33DAEEB6-A4EC-4060-90F8-1484D835DE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3697A01-3F2E-4CA9-A761-88DD24DF144A}" type="pres">
      <dgm:prSet presAssocID="{33DAEEB6-A4EC-4060-90F8-1484D835DEBD}" presName="spaceRect" presStyleCnt="0"/>
      <dgm:spPr/>
    </dgm:pt>
    <dgm:pt modelId="{5F46C49A-1057-4988-A67C-5FBF8E68164A}" type="pres">
      <dgm:prSet presAssocID="{33DAEEB6-A4EC-4060-90F8-1484D835DEB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FDACC17-D7A5-4411-9279-5BB0344CF895}" srcId="{02D82FDA-09B8-4B75-8CFC-00EFE875343D}" destId="{65AFA67A-5618-4BA6-A8B7-73DCF2D467F0}" srcOrd="1" destOrd="0" parTransId="{ABCB2760-1C0F-4A1A-8466-518BB9DA4812}" sibTransId="{56D04068-908E-4C11-AA59-6C9E243C5392}"/>
    <dgm:cxn modelId="{120DAA3D-3C56-4772-A6D2-6B9D3CD9D437}" type="presOf" srcId="{33DAEEB6-A4EC-4060-90F8-1484D835DEBD}" destId="{5F46C49A-1057-4988-A67C-5FBF8E68164A}" srcOrd="0" destOrd="0" presId="urn:microsoft.com/office/officeart/2018/2/layout/IconLabelList"/>
    <dgm:cxn modelId="{E4301670-F5D0-49B8-A169-478F46CF034C}" type="presOf" srcId="{8AACF6A6-3D10-44CF-81A4-F2512635C886}" destId="{B6C63591-A288-4F1F-ABF4-66A57BE91BBF}" srcOrd="0" destOrd="0" presId="urn:microsoft.com/office/officeart/2018/2/layout/IconLabelList"/>
    <dgm:cxn modelId="{2B7F84A9-76D7-483A-816B-0FD56DAB6D8C}" type="presOf" srcId="{65AFA67A-5618-4BA6-A8B7-73DCF2D467F0}" destId="{FF993B3A-C513-4579-937C-273E6AF53832}" srcOrd="0" destOrd="0" presId="urn:microsoft.com/office/officeart/2018/2/layout/IconLabelList"/>
    <dgm:cxn modelId="{4EC65CAD-D636-4B1A-8D90-2D2E1AD6AD50}" srcId="{02D82FDA-09B8-4B75-8CFC-00EFE875343D}" destId="{33DAEEB6-A4EC-4060-90F8-1484D835DEBD}" srcOrd="4" destOrd="0" parTransId="{FCFDE8D5-3D35-4818-9219-708286072160}" sibTransId="{7F395C38-0357-4F94-873D-160BCA8BF5E9}"/>
    <dgm:cxn modelId="{41D428B6-CFD6-4BEC-BAAC-437088D6E193}" type="presOf" srcId="{5DAE3F5E-9BAB-4965-A1B2-E26B56E91261}" destId="{946804FA-91B9-4FEC-BA2A-C8C5B08C5892}" srcOrd="0" destOrd="0" presId="urn:microsoft.com/office/officeart/2018/2/layout/IconLabelList"/>
    <dgm:cxn modelId="{CBFDACB8-86B1-4CEC-972A-288839FA56BC}" srcId="{02D82FDA-09B8-4B75-8CFC-00EFE875343D}" destId="{8AACF6A6-3D10-44CF-81A4-F2512635C886}" srcOrd="2" destOrd="0" parTransId="{AFB986D3-0D88-424B-B62A-3FFCBD200BAC}" sibTransId="{1063B5AB-2866-4D77-95DF-5D7BFF08E068}"/>
    <dgm:cxn modelId="{009411C6-C801-44A9-8422-C71F42796785}" type="presOf" srcId="{DDBDBAE2-4196-4FD8-8891-5F65FDB21BA3}" destId="{B70F3B9D-4A82-4D7B-8931-29F908655B44}" srcOrd="0" destOrd="0" presId="urn:microsoft.com/office/officeart/2018/2/layout/IconLabelList"/>
    <dgm:cxn modelId="{E62854CD-8AD9-40E1-A972-8114451227C0}" type="presOf" srcId="{02D82FDA-09B8-4B75-8CFC-00EFE875343D}" destId="{E2B28A3D-70F2-4857-8E57-D061AFB65951}" srcOrd="0" destOrd="0" presId="urn:microsoft.com/office/officeart/2018/2/layout/IconLabelList"/>
    <dgm:cxn modelId="{BB0BBCD3-2FB3-462D-B750-8FDD12B5F9F6}" srcId="{02D82FDA-09B8-4B75-8CFC-00EFE875343D}" destId="{5DAE3F5E-9BAB-4965-A1B2-E26B56E91261}" srcOrd="0" destOrd="0" parTransId="{E62ECAE1-20AC-4AE8-8054-8CA06EF7B3A3}" sibTransId="{E1E00DD5-58DD-447B-ACF2-7BC3CCCDFCE4}"/>
    <dgm:cxn modelId="{7D3658D4-FB56-486C-B71D-E7BDE5954A44}" srcId="{02D82FDA-09B8-4B75-8CFC-00EFE875343D}" destId="{DDBDBAE2-4196-4FD8-8891-5F65FDB21BA3}" srcOrd="3" destOrd="0" parTransId="{43AEA7DE-002E-49E2-9DDD-979AF9CC98BB}" sibTransId="{BF2AF3A1-CDCB-4D8C-AA40-11D2A82BD8AE}"/>
    <dgm:cxn modelId="{9D54E7C6-430D-4D9C-8E16-F55FBBCD3185}" type="presParOf" srcId="{E2B28A3D-70F2-4857-8E57-D061AFB65951}" destId="{2CE01F0B-C5ED-4579-859C-E7ED26342C91}" srcOrd="0" destOrd="0" presId="urn:microsoft.com/office/officeart/2018/2/layout/IconLabelList"/>
    <dgm:cxn modelId="{CC91F17C-1533-43DF-9637-21D933817535}" type="presParOf" srcId="{2CE01F0B-C5ED-4579-859C-E7ED26342C91}" destId="{2D8FDF08-4794-47E9-BC59-475375983C9D}" srcOrd="0" destOrd="0" presId="urn:microsoft.com/office/officeart/2018/2/layout/IconLabelList"/>
    <dgm:cxn modelId="{824D11EF-B5AE-4AA8-88BD-CC705FE8D53D}" type="presParOf" srcId="{2CE01F0B-C5ED-4579-859C-E7ED26342C91}" destId="{B3012983-1D54-4766-902C-73A4EA74CF39}" srcOrd="1" destOrd="0" presId="urn:microsoft.com/office/officeart/2018/2/layout/IconLabelList"/>
    <dgm:cxn modelId="{B7021E91-51F7-42CE-A454-BB62D884D21D}" type="presParOf" srcId="{2CE01F0B-C5ED-4579-859C-E7ED26342C91}" destId="{946804FA-91B9-4FEC-BA2A-C8C5B08C5892}" srcOrd="2" destOrd="0" presId="urn:microsoft.com/office/officeart/2018/2/layout/IconLabelList"/>
    <dgm:cxn modelId="{9D8CCFB3-06D9-4E44-8016-617443C3F845}" type="presParOf" srcId="{E2B28A3D-70F2-4857-8E57-D061AFB65951}" destId="{45B3BA33-7B60-4EAA-9DB7-F180AA8352A9}" srcOrd="1" destOrd="0" presId="urn:microsoft.com/office/officeart/2018/2/layout/IconLabelList"/>
    <dgm:cxn modelId="{55F544C8-C9DA-4AE3-ACF5-9BC4CB21E5D0}" type="presParOf" srcId="{E2B28A3D-70F2-4857-8E57-D061AFB65951}" destId="{9BB02558-7A8C-489F-8A10-D1B8779EB572}" srcOrd="2" destOrd="0" presId="urn:microsoft.com/office/officeart/2018/2/layout/IconLabelList"/>
    <dgm:cxn modelId="{286761D1-323D-4BB0-A008-EEA871490BBB}" type="presParOf" srcId="{9BB02558-7A8C-489F-8A10-D1B8779EB572}" destId="{37DC19A6-753B-4370-ADC5-6BCD28869BF6}" srcOrd="0" destOrd="0" presId="urn:microsoft.com/office/officeart/2018/2/layout/IconLabelList"/>
    <dgm:cxn modelId="{E42AB7B3-547E-406B-BB3F-216D64187333}" type="presParOf" srcId="{9BB02558-7A8C-489F-8A10-D1B8779EB572}" destId="{E18377BC-DE07-4D25-934D-ADA72CA465D0}" srcOrd="1" destOrd="0" presId="urn:microsoft.com/office/officeart/2018/2/layout/IconLabelList"/>
    <dgm:cxn modelId="{6A7250B3-262F-4941-A4F3-750CAD92F10D}" type="presParOf" srcId="{9BB02558-7A8C-489F-8A10-D1B8779EB572}" destId="{FF993B3A-C513-4579-937C-273E6AF53832}" srcOrd="2" destOrd="0" presId="urn:microsoft.com/office/officeart/2018/2/layout/IconLabelList"/>
    <dgm:cxn modelId="{B500072F-5CF9-490D-973C-919A54AD1A03}" type="presParOf" srcId="{E2B28A3D-70F2-4857-8E57-D061AFB65951}" destId="{D26BE6BF-B633-47A7-9473-D1D38F123C4E}" srcOrd="3" destOrd="0" presId="urn:microsoft.com/office/officeart/2018/2/layout/IconLabelList"/>
    <dgm:cxn modelId="{073A1D20-EAEB-4378-8729-E5C700023F51}" type="presParOf" srcId="{E2B28A3D-70F2-4857-8E57-D061AFB65951}" destId="{1BDAEB48-0FF0-4E6E-8CD5-D3811F2AE297}" srcOrd="4" destOrd="0" presId="urn:microsoft.com/office/officeart/2018/2/layout/IconLabelList"/>
    <dgm:cxn modelId="{43DA0985-955F-4108-8606-8CF371331C40}" type="presParOf" srcId="{1BDAEB48-0FF0-4E6E-8CD5-D3811F2AE297}" destId="{DF640626-01CC-4514-9703-748410635ABB}" srcOrd="0" destOrd="0" presId="urn:microsoft.com/office/officeart/2018/2/layout/IconLabelList"/>
    <dgm:cxn modelId="{4624130B-DBB7-49E2-A315-D8118B06382A}" type="presParOf" srcId="{1BDAEB48-0FF0-4E6E-8CD5-D3811F2AE297}" destId="{E618685B-8AA5-4A8D-BA6E-69881C571897}" srcOrd="1" destOrd="0" presId="urn:microsoft.com/office/officeart/2018/2/layout/IconLabelList"/>
    <dgm:cxn modelId="{D0F4F895-85D4-41E6-9D71-7E85505BDFFC}" type="presParOf" srcId="{1BDAEB48-0FF0-4E6E-8CD5-D3811F2AE297}" destId="{B6C63591-A288-4F1F-ABF4-66A57BE91BBF}" srcOrd="2" destOrd="0" presId="urn:microsoft.com/office/officeart/2018/2/layout/IconLabelList"/>
    <dgm:cxn modelId="{9F0D84C6-FA37-4C2F-B355-0046E362059F}" type="presParOf" srcId="{E2B28A3D-70F2-4857-8E57-D061AFB65951}" destId="{D78EE760-BB71-46F8-B3B9-B0D30A5EECE6}" srcOrd="5" destOrd="0" presId="urn:microsoft.com/office/officeart/2018/2/layout/IconLabelList"/>
    <dgm:cxn modelId="{1074D392-7AA7-4C7A-884B-476764F6B319}" type="presParOf" srcId="{E2B28A3D-70F2-4857-8E57-D061AFB65951}" destId="{523A20EB-230E-43FE-8538-D6A38423C64D}" srcOrd="6" destOrd="0" presId="urn:microsoft.com/office/officeart/2018/2/layout/IconLabelList"/>
    <dgm:cxn modelId="{BA55930A-DA07-4D1B-90A2-5DD1003729FB}" type="presParOf" srcId="{523A20EB-230E-43FE-8538-D6A38423C64D}" destId="{0DDC4573-F85F-41AD-B6AC-CC8D932905F5}" srcOrd="0" destOrd="0" presId="urn:microsoft.com/office/officeart/2018/2/layout/IconLabelList"/>
    <dgm:cxn modelId="{23B5D31E-2687-4524-9F13-CF6723215C21}" type="presParOf" srcId="{523A20EB-230E-43FE-8538-D6A38423C64D}" destId="{9B6D27BC-4120-41E4-AFC0-D226C9A30BA7}" srcOrd="1" destOrd="0" presId="urn:microsoft.com/office/officeart/2018/2/layout/IconLabelList"/>
    <dgm:cxn modelId="{7C66822A-28D7-4493-A9C6-35C402ED291A}" type="presParOf" srcId="{523A20EB-230E-43FE-8538-D6A38423C64D}" destId="{B70F3B9D-4A82-4D7B-8931-29F908655B44}" srcOrd="2" destOrd="0" presId="urn:microsoft.com/office/officeart/2018/2/layout/IconLabelList"/>
    <dgm:cxn modelId="{AD40DC38-AD3E-4CED-94E0-531150D2C293}" type="presParOf" srcId="{E2B28A3D-70F2-4857-8E57-D061AFB65951}" destId="{188EB841-8AA5-4F2D-B4BC-B61E7DE2786F}" srcOrd="7" destOrd="0" presId="urn:microsoft.com/office/officeart/2018/2/layout/IconLabelList"/>
    <dgm:cxn modelId="{1E2A3AAD-59D4-471D-AAE9-ADDEDB8AA7C4}" type="presParOf" srcId="{E2B28A3D-70F2-4857-8E57-D061AFB65951}" destId="{4CB4652D-1662-451A-83CB-49C276375AEA}" srcOrd="8" destOrd="0" presId="urn:microsoft.com/office/officeart/2018/2/layout/IconLabelList"/>
    <dgm:cxn modelId="{A7B9FA63-AA87-45C7-AA03-54AA4150D9D5}" type="presParOf" srcId="{4CB4652D-1662-451A-83CB-49C276375AEA}" destId="{1B5C15AE-CD88-4C9D-BB03-4DCB32DE6D0C}" srcOrd="0" destOrd="0" presId="urn:microsoft.com/office/officeart/2018/2/layout/IconLabelList"/>
    <dgm:cxn modelId="{A384EEC9-87AE-4249-ABB0-DB0192144B94}" type="presParOf" srcId="{4CB4652D-1662-451A-83CB-49C276375AEA}" destId="{B3697A01-3F2E-4CA9-A761-88DD24DF144A}" srcOrd="1" destOrd="0" presId="urn:microsoft.com/office/officeart/2018/2/layout/IconLabelList"/>
    <dgm:cxn modelId="{6C21C857-4282-4709-851B-2744D343C5E9}" type="presParOf" srcId="{4CB4652D-1662-451A-83CB-49C276375AEA}" destId="{5F46C49A-1057-4988-A67C-5FBF8E6816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1B4A0-4560-4029-9F86-6339DA221C8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5BC15-912A-4AB3-ADAC-7315FDEB75EE}">
      <dsp:nvSpPr>
        <dsp:cNvPr id="0" name=""/>
        <dsp:cNvSpPr/>
      </dsp:nvSpPr>
      <dsp:spPr>
        <a:xfrm>
          <a:off x="0" y="0"/>
          <a:ext cx="10515600" cy="894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>
              <a:latin typeface="Jura" pitchFamily="2" charset="0"/>
              <a:ea typeface="Jura" pitchFamily="2" charset="0"/>
            </a:rPr>
            <a:t>Обнаружение багов</a:t>
          </a:r>
          <a:endParaRPr lang="en-US" sz="4200" kern="1200" dirty="0">
            <a:latin typeface="Jura" pitchFamily="2" charset="0"/>
            <a:ea typeface="Jura" pitchFamily="2" charset="0"/>
          </a:endParaRPr>
        </a:p>
      </dsp:txBody>
      <dsp:txXfrm>
        <a:off x="0" y="0"/>
        <a:ext cx="10515600" cy="894556"/>
      </dsp:txXfrm>
    </dsp:sp>
    <dsp:sp modelId="{D7B394ED-5846-405C-99D8-79A59BDAF48E}">
      <dsp:nvSpPr>
        <dsp:cNvPr id="0" name=""/>
        <dsp:cNvSpPr/>
      </dsp:nvSpPr>
      <dsp:spPr>
        <a:xfrm>
          <a:off x="0" y="894556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85BEC-7968-4A19-B83D-9C26F2A78DB8}">
      <dsp:nvSpPr>
        <dsp:cNvPr id="0" name=""/>
        <dsp:cNvSpPr/>
      </dsp:nvSpPr>
      <dsp:spPr>
        <a:xfrm>
          <a:off x="0" y="894556"/>
          <a:ext cx="10515600" cy="894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>
              <a:latin typeface="Jura" pitchFamily="2" charset="0"/>
              <a:ea typeface="Jura" pitchFamily="2" charset="0"/>
            </a:rPr>
            <a:t>Знание и понимание кода</a:t>
          </a:r>
          <a:endParaRPr lang="en-US" sz="4200" kern="1200" dirty="0">
            <a:latin typeface="Jura" pitchFamily="2" charset="0"/>
            <a:ea typeface="Jura" pitchFamily="2" charset="0"/>
          </a:endParaRPr>
        </a:p>
      </dsp:txBody>
      <dsp:txXfrm>
        <a:off x="0" y="894556"/>
        <a:ext cx="10515600" cy="894556"/>
      </dsp:txXfrm>
    </dsp:sp>
    <dsp:sp modelId="{C13AD9E3-BB6B-447E-A66F-0AB8885774DF}">
      <dsp:nvSpPr>
        <dsp:cNvPr id="0" name=""/>
        <dsp:cNvSpPr/>
      </dsp:nvSpPr>
      <dsp:spPr>
        <a:xfrm>
          <a:off x="0" y="1789112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3D520-CDCC-454F-BA1B-815E35B1BC26}">
      <dsp:nvSpPr>
        <dsp:cNvPr id="0" name=""/>
        <dsp:cNvSpPr/>
      </dsp:nvSpPr>
      <dsp:spPr>
        <a:xfrm>
          <a:off x="0" y="1789112"/>
          <a:ext cx="10515600" cy="894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>
              <a:latin typeface="Jura" pitchFamily="2" charset="0"/>
              <a:ea typeface="Jura" pitchFamily="2" charset="0"/>
            </a:rPr>
            <a:t>Техническая документация</a:t>
          </a:r>
          <a:endParaRPr lang="en-US" sz="4200" kern="1200" dirty="0">
            <a:latin typeface="Jura" pitchFamily="2" charset="0"/>
            <a:ea typeface="Jura" pitchFamily="2" charset="0"/>
          </a:endParaRPr>
        </a:p>
      </dsp:txBody>
      <dsp:txXfrm>
        <a:off x="0" y="1789112"/>
        <a:ext cx="10515600" cy="894556"/>
      </dsp:txXfrm>
    </dsp:sp>
    <dsp:sp modelId="{30437584-03A0-4020-B6AF-595F1CA9F32C}">
      <dsp:nvSpPr>
        <dsp:cNvPr id="0" name=""/>
        <dsp:cNvSpPr/>
      </dsp:nvSpPr>
      <dsp:spPr>
        <a:xfrm>
          <a:off x="0" y="2683668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A5CFA-F792-4199-BCEA-5092546F2A92}">
      <dsp:nvSpPr>
        <dsp:cNvPr id="0" name=""/>
        <dsp:cNvSpPr/>
      </dsp:nvSpPr>
      <dsp:spPr>
        <a:xfrm>
          <a:off x="0" y="2683668"/>
          <a:ext cx="10515600" cy="894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>
              <a:latin typeface="Jura" pitchFamily="2" charset="0"/>
              <a:ea typeface="Jura" pitchFamily="2" charset="0"/>
            </a:rPr>
            <a:t>Безопасный рефакторинг</a:t>
          </a:r>
          <a:endParaRPr lang="en-US" sz="4200" kern="1200" dirty="0">
            <a:latin typeface="Jura" pitchFamily="2" charset="0"/>
            <a:ea typeface="Jura" pitchFamily="2" charset="0"/>
          </a:endParaRPr>
        </a:p>
      </dsp:txBody>
      <dsp:txXfrm>
        <a:off x="0" y="2683668"/>
        <a:ext cx="10515600" cy="894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10B5B-895C-4385-BD03-389F150372C1}">
      <dsp:nvSpPr>
        <dsp:cNvPr id="0" name=""/>
        <dsp:cNvSpPr/>
      </dsp:nvSpPr>
      <dsp:spPr>
        <a:xfrm>
          <a:off x="0" y="436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7233-C17A-480B-AFF4-B7FD068B0EEC}">
      <dsp:nvSpPr>
        <dsp:cNvPr id="0" name=""/>
        <dsp:cNvSpPr/>
      </dsp:nvSpPr>
      <dsp:spPr>
        <a:xfrm>
          <a:off x="0" y="436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assertEqual</a:t>
          </a:r>
          <a:r>
            <a:rPr lang="en-US" sz="3100" b="0" i="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(a, b), </a:t>
          </a:r>
          <a:r>
            <a:rPr lang="en-US" sz="310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assertNotEqual</a:t>
          </a: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(a, b)</a:t>
          </a:r>
        </a:p>
      </dsp:txBody>
      <dsp:txXfrm>
        <a:off x="0" y="436"/>
        <a:ext cx="10515600" cy="715470"/>
      </dsp:txXfrm>
    </dsp:sp>
    <dsp:sp modelId="{911FD818-44A7-446F-80DA-536D7F38F93C}">
      <dsp:nvSpPr>
        <dsp:cNvPr id="0" name=""/>
        <dsp:cNvSpPr/>
      </dsp:nvSpPr>
      <dsp:spPr>
        <a:xfrm>
          <a:off x="0" y="71590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D527-A56C-443F-AFAC-7C57F22B4B2B}">
      <dsp:nvSpPr>
        <dsp:cNvPr id="0" name=""/>
        <dsp:cNvSpPr/>
      </dsp:nvSpPr>
      <dsp:spPr>
        <a:xfrm>
          <a:off x="0" y="71590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assertTrue</a:t>
          </a: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(x), </a:t>
          </a:r>
          <a:r>
            <a:rPr lang="en-US" sz="310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assertFalse</a:t>
          </a: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(x)</a:t>
          </a:r>
        </a:p>
      </dsp:txBody>
      <dsp:txXfrm>
        <a:off x="0" y="715907"/>
        <a:ext cx="10515600" cy="715470"/>
      </dsp:txXfrm>
    </dsp:sp>
    <dsp:sp modelId="{FB3ED372-3477-4BBE-A240-1B7CC42D2C53}">
      <dsp:nvSpPr>
        <dsp:cNvPr id="0" name=""/>
        <dsp:cNvSpPr/>
      </dsp:nvSpPr>
      <dsp:spPr>
        <a:xfrm>
          <a:off x="0" y="143137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6A8E-37AE-4406-BC8E-BF84BB1125FD}">
      <dsp:nvSpPr>
        <dsp:cNvPr id="0" name=""/>
        <dsp:cNvSpPr/>
      </dsp:nvSpPr>
      <dsp:spPr>
        <a:xfrm>
          <a:off x="0" y="143137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0" i="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assertRaises</a:t>
          </a:r>
          <a:r>
            <a:rPr lang="fr-FR" sz="3100" b="0" i="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</a:t>
          </a:r>
          <a:r>
            <a:rPr lang="fr-FR" sz="3100" b="0" i="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exc</a:t>
          </a:r>
          <a:r>
            <a:rPr lang="fr-FR" sz="3100" b="0" i="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fun, </a:t>
          </a:r>
          <a:r>
            <a:rPr lang="fr-FR" sz="3100" b="0" i="1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args, *</a:t>
          </a:r>
          <a:r>
            <a:rPr lang="fr-FR" sz="3100" b="0" i="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kwds</a:t>
          </a:r>
          <a:r>
            <a:rPr lang="fr-FR" sz="3100" b="0" i="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)</a:t>
          </a:r>
          <a:endParaRPr lang="en-US" sz="3100" kern="1200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sp:txBody>
      <dsp:txXfrm>
        <a:off x="0" y="1431377"/>
        <a:ext cx="10515600" cy="715470"/>
      </dsp:txXfrm>
    </dsp:sp>
    <dsp:sp modelId="{D8E63406-5F14-4684-8EA4-319E324CCCA8}">
      <dsp:nvSpPr>
        <dsp:cNvPr id="0" name=""/>
        <dsp:cNvSpPr/>
      </dsp:nvSpPr>
      <dsp:spPr>
        <a:xfrm>
          <a:off x="0" y="214684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999EB-43B4-4E14-9685-3A6352DA7866}">
      <dsp:nvSpPr>
        <dsp:cNvPr id="0" name=""/>
        <dsp:cNvSpPr/>
      </dsp:nvSpPr>
      <dsp:spPr>
        <a:xfrm>
          <a:off x="0" y="214684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assertItemsEqual</a:t>
          </a:r>
          <a:r>
            <a:rPr lang="en-US" sz="3100" b="0" i="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(a, b)</a:t>
          </a:r>
          <a:endParaRPr lang="en-US" sz="3100" kern="1200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sp:txBody>
      <dsp:txXfrm>
        <a:off x="0" y="2146847"/>
        <a:ext cx="10515600" cy="715470"/>
      </dsp:txXfrm>
    </dsp:sp>
    <dsp:sp modelId="{8563EBF4-E093-4DC1-B0D6-E384303F0CDB}">
      <dsp:nvSpPr>
        <dsp:cNvPr id="0" name=""/>
        <dsp:cNvSpPr/>
      </dsp:nvSpPr>
      <dsp:spPr>
        <a:xfrm>
          <a:off x="0" y="286231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C91E-5316-4B34-9EFA-C2350AE4614D}">
      <dsp:nvSpPr>
        <dsp:cNvPr id="0" name=""/>
        <dsp:cNvSpPr/>
      </dsp:nvSpPr>
      <dsp:spPr>
        <a:xfrm>
          <a:off x="0" y="286231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assertDictContainsSubset</a:t>
          </a:r>
          <a:r>
            <a:rPr lang="en-US" sz="3100" b="0" i="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(a, b)</a:t>
          </a:r>
          <a:endParaRPr lang="en-US" sz="3100" kern="1200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sp:txBody>
      <dsp:txXfrm>
        <a:off x="0" y="2862317"/>
        <a:ext cx="10515600" cy="715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FDF08-4794-47E9-BC59-475375983C9D}">
      <dsp:nvSpPr>
        <dsp:cNvPr id="0" name=""/>
        <dsp:cNvSpPr/>
      </dsp:nvSpPr>
      <dsp:spPr>
        <a:xfrm>
          <a:off x="622800" y="82269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804FA-91B9-4FEC-BA2A-C8C5B08C5892}">
      <dsp:nvSpPr>
        <dsp:cNvPr id="0" name=""/>
        <dsp:cNvSpPr/>
      </dsp:nvSpPr>
      <dsp:spPr>
        <a:xfrm>
          <a:off x="127800" y="1923031"/>
          <a:ext cx="180000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Написать один тест, описывающий определнный компонент программы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127800" y="1923031"/>
        <a:ext cx="1800000" cy="832500"/>
      </dsp:txXfrm>
    </dsp:sp>
    <dsp:sp modelId="{37DC19A6-753B-4370-ADC5-6BCD28869BF6}">
      <dsp:nvSpPr>
        <dsp:cNvPr id="0" name=""/>
        <dsp:cNvSpPr/>
      </dsp:nvSpPr>
      <dsp:spPr>
        <a:xfrm>
          <a:off x="2737800" y="82269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93B3A-C513-4579-937C-273E6AF53832}">
      <dsp:nvSpPr>
        <dsp:cNvPr id="0" name=""/>
        <dsp:cNvSpPr/>
      </dsp:nvSpPr>
      <dsp:spPr>
        <a:xfrm>
          <a:off x="2242800" y="1923031"/>
          <a:ext cx="180000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Запустить тест, убедиться, что он упадёт, потому что функциональность ещё не реализована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2242800" y="1923031"/>
        <a:ext cx="1800000" cy="832500"/>
      </dsp:txXfrm>
    </dsp:sp>
    <dsp:sp modelId="{DF640626-01CC-4514-9703-748410635ABB}">
      <dsp:nvSpPr>
        <dsp:cNvPr id="0" name=""/>
        <dsp:cNvSpPr/>
      </dsp:nvSpPr>
      <dsp:spPr>
        <a:xfrm>
          <a:off x="4852800" y="82269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63591-A288-4F1F-ABF4-66A57BE91BBF}">
      <dsp:nvSpPr>
        <dsp:cNvPr id="0" name=""/>
        <dsp:cNvSpPr/>
      </dsp:nvSpPr>
      <dsp:spPr>
        <a:xfrm>
          <a:off x="4357800" y="1923031"/>
          <a:ext cx="180000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Написать минимально допустимый код, при котором тест проходит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4357800" y="1923031"/>
        <a:ext cx="1800000" cy="832500"/>
      </dsp:txXfrm>
    </dsp:sp>
    <dsp:sp modelId="{0DDC4573-F85F-41AD-B6AC-CC8D932905F5}">
      <dsp:nvSpPr>
        <dsp:cNvPr id="0" name=""/>
        <dsp:cNvSpPr/>
      </dsp:nvSpPr>
      <dsp:spPr>
        <a:xfrm>
          <a:off x="6967800" y="82269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F3B9D-4A82-4D7B-8931-29F908655B44}">
      <dsp:nvSpPr>
        <dsp:cNvPr id="0" name=""/>
        <dsp:cNvSpPr/>
      </dsp:nvSpPr>
      <dsp:spPr>
        <a:xfrm>
          <a:off x="6472800" y="1923031"/>
          <a:ext cx="180000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При необходимости провести рефакторинг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6472800" y="1923031"/>
        <a:ext cx="1800000" cy="832500"/>
      </dsp:txXfrm>
    </dsp:sp>
    <dsp:sp modelId="{1B5C15AE-CD88-4C9D-BB03-4DCB32DE6D0C}">
      <dsp:nvSpPr>
        <dsp:cNvPr id="0" name=""/>
        <dsp:cNvSpPr/>
      </dsp:nvSpPr>
      <dsp:spPr>
        <a:xfrm>
          <a:off x="9082800" y="82269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6C49A-1057-4988-A67C-5FBF8E68164A}">
      <dsp:nvSpPr>
        <dsp:cNvPr id="0" name=""/>
        <dsp:cNvSpPr/>
      </dsp:nvSpPr>
      <dsp:spPr>
        <a:xfrm>
          <a:off x="8587800" y="1923031"/>
          <a:ext cx="180000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Продолжать пока программа не будет готова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8587800" y="1923031"/>
        <a:ext cx="1800000" cy="83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610B-C938-15A0-9CE4-E4E7FF8F4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8E492-3857-9480-7871-28A521E7A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B694-FB19-B190-4C0B-D362BB7B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E77D-69E2-4F49-A1C3-375DDC92518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158E6-89DF-3A2E-14C5-89179C53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7190C-16F0-D0FE-5EF7-F758F9DD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4745-2ACC-41F0-9BBE-D3AECD47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46CF-19CF-AB5E-4472-F241E010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5EE84-7221-3C5A-D6B8-1D379BDA6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0400-1CCF-3D02-803C-035BB7B6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E77D-69E2-4F49-A1C3-375DDC92518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48C84-94C5-7B3B-0D08-B2B08983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1C48E-ABB6-5243-997D-07A4DFF4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4745-2ACC-41F0-9BBE-D3AECD47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8871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09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281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430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16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94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346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411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269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9154031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271672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51E97-0F58-5BAF-A8F4-E4A63DF4A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0723C-4FC3-EC44-D3EF-ACF7943F6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F15BB-E42E-C4C0-D896-6F0B9FF7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E77D-69E2-4F49-A1C3-375DDC92518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B274B-AF3C-F89B-F75C-CE675B50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5A464-7C08-C93E-B373-D47F6B6B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4745-2ACC-41F0-9BBE-D3AECD47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165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001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161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749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22670978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149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94998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003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45418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4575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68948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19379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24978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313038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0723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3006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4672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4700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0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97096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12289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6691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8993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6950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70798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72509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08DC-2ADD-BBB0-45E4-1CD76A9C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9D525-25BC-1ED0-5A62-A4237B457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CD5A5-61F0-98A4-D4F1-0670FCE7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E77D-69E2-4F49-A1C3-375DDC92518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F93B9-1327-06AD-0331-2478EB78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D9E90-A041-3DA9-00B0-B83BE4F5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4745-2ACC-41F0-9BBE-D3AECD47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79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0732120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957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97116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447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91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7460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4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30426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332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12014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7B44-6426-4B6A-45AB-DE528C94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A8C08-5145-4D8D-368C-83D2B14BC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7F064-CCC8-B3FA-5583-EFEA9654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E77D-69E2-4F49-A1C3-375DDC92518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A5998-2209-88C0-CC0A-3A519DBC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C4DE-8DA0-7FB1-B92B-C8A98B9C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4745-2ACC-41F0-9BBE-D3AECD47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28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2812120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6657389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661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169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80098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21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701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7980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41965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5616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BC76-304F-B75B-0BC2-8B822041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205D-A536-3C43-B9EE-50FF5B5E0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E26BC-F280-1603-4571-22B570C4C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06BF9-291B-D9D9-BDFE-3E22F0B2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E77D-69E2-4F49-A1C3-375DDC92518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45A4F-E97D-EFE8-C772-1348F77A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E1742-F5FE-7D8C-98D5-05AC8077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4745-2ACC-41F0-9BBE-D3AECD47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867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52923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4131273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82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7685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652083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5638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6672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7695506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015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7799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E9D4-87A6-3A1D-2A75-F3FDD589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566E2-9880-023C-FE1D-41755A192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EDA5F-7D05-92B3-6BDA-7E0CC518F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6A220-D5D0-D898-75FB-6A20F9881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F6028-1260-D017-707C-FB389E48A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3DD24-7D06-3599-52D8-1C05FEC8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E77D-69E2-4F49-A1C3-375DDC92518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C9496-D00A-6F2D-D465-FF222A35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5F0AD-9100-63A8-73A7-6C355726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4745-2ACC-41F0-9BBE-D3AECD47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512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854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0410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775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287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2938265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645966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6436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67590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6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2158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BC55-3B0D-0F66-8E7C-CFFB1E3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8771A-21C7-0AED-ED60-B821D00F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E77D-69E2-4F49-A1C3-375DDC92518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F2A0E-F4F3-F979-8E1E-D7FF4B62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3EC5D-7182-3426-4C6D-A1237E41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4745-2ACC-41F0-9BBE-D3AECD47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414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065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8621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44102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31600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71937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2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911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30298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93623183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4081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FD4A0-EC11-BA22-DD5B-2CCB2B36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E77D-69E2-4F49-A1C3-375DDC92518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06BC0-3EA2-F352-A1A6-DA7CAD4C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9BDBB-1F1A-18BB-1AA9-80F87209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4745-2ACC-41F0-9BBE-D3AECD47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6580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64360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471340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437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019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46777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1961266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67322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627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87235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995966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02C0-3EBF-C59B-79AF-3A943AC4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41584-37B1-2E0C-D601-3C09F804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F1E82-EDD5-C065-D3CB-DE01D346B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9D14A-A8AB-8D10-2D89-B7F1FE2B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E77D-69E2-4F49-A1C3-375DDC92518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723A0-9C29-0B8F-C352-B75827E0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5DA2E-AD43-00BA-2023-A0336C54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4745-2ACC-41F0-9BBE-D3AECD47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9998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7327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3101269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5893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190997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19126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694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73794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070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3604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088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B408-1718-CEDD-1C15-81D1DED9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DF203-B0D4-0BB2-55F6-2AECF29DB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A8A22-4A81-3B43-B9FA-9DEEF865E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8581E-88F4-6DDA-FE07-2EEA7D6F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E77D-69E2-4F49-A1C3-375DDC92518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63292-1631-1845-841E-AD9AD17F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C95FF-9698-8A57-0F66-A0922216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4745-2ACC-41F0-9BBE-D3AECD47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548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8005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243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73255717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007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315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2798553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739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07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628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25051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D8FFD6-E862-2D3B-7BFB-ADB3C1FF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5336F-61D8-10A8-5321-3E54B71DA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DE36F-DE47-697E-F3E7-FD8817FC3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AE77D-69E2-4F49-A1C3-375DDC92518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1824A-C677-26C7-75B6-934F3F8A8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CA80-B2A2-C0F2-04A8-FCF1B222A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54745-2ACC-41F0-9BBE-D3AECD47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7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1607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en-US" sz="7200" dirty="0"/>
              <a:t>Unit </a:t>
            </a:r>
            <a:r>
              <a:rPr lang="en-US" sz="7200" dirty="0" err="1"/>
              <a:t>тестирование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9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B49EC3-B4BC-404B-B9FA-D175B7DF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2200"/>
              <a:t>Юнит тестирование – «низкоуровневое» тестирование мельчайших частей программы (юнитов). Применяется для проверки того, что все части программы работают в соответствии с их назначением(«правильно»)</a:t>
            </a:r>
            <a:endParaRPr lang="en-US" sz="220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57A3AA5-C6C0-4947-A365-237B4C811B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67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unittest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unittest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SimpleTest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unittest.TestCase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#returns True or False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test(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        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.assertTrue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__name__ ==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'__main__'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unittest.main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модуль для написания простейших тестов на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7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C39542-EE12-4B28-8546-0516111D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D329B38-AEBB-4817-93DC-A23071C793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35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Mock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unittest.mock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Mock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datetime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tuesday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datetime.datetime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(year=2019, month=1, day=1)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datetime =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Mock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is_weekday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today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datetime.datetime.today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return (0 &lt;=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today.weekday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 &lt; 5)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datetime.datetime.today.return_value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Tuesday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assert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is_weekday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класс для создания заменителей объектов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5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4B735E-CEF2-49D5-9FDA-43CD5D03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800" dirty="0"/>
              <a:t>TDD – test driven development. </a:t>
            </a:r>
            <a:r>
              <a:rPr lang="ru-RU" sz="2800" dirty="0"/>
              <a:t>Подход проектирования решения при котором перед началом разработки любого компонента для него создаётся юнит тест.</a:t>
            </a:r>
            <a:endParaRPr lang="en-US" sz="2800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12DD291-601A-4557-9710-44F1BA4921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92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Unit тестирование</vt:lpstr>
      <vt:lpstr>Юнит тестирование – «низкоуровневое» тестирование мельчайших частей программы (юнитов). Применяется для проверки того, что все части программы работают в соответствии с их назначением(«правильно»)</vt:lpstr>
      <vt:lpstr>unittest</vt:lpstr>
      <vt:lpstr>Assert</vt:lpstr>
      <vt:lpstr>Mock</vt:lpstr>
      <vt:lpstr>TDD – test driven development. Подход проектирования решения при котором перед началом разработки любого компонента для него создаётся юнит тест.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тестирование</dc:title>
  <dc:creator>Mikita Tsiarentsyeu</dc:creator>
  <cp:lastModifiedBy>Mikita Tsiarentsyeu</cp:lastModifiedBy>
  <cp:revision>1</cp:revision>
  <dcterms:created xsi:type="dcterms:W3CDTF">2023-06-11T08:49:54Z</dcterms:created>
  <dcterms:modified xsi:type="dcterms:W3CDTF">2023-06-11T08:50:23Z</dcterms:modified>
</cp:coreProperties>
</file>