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782" r:id="rId7"/>
    <p:sldId id="379" r:id="rId8"/>
    <p:sldId id="380" r:id="rId9"/>
    <p:sldId id="783" r:id="rId10"/>
    <p:sldId id="784" r:id="rId11"/>
    <p:sldId id="781" r:id="rId12"/>
    <p:sldId id="372" r:id="rId13"/>
    <p:sldId id="374" r:id="rId14"/>
    <p:sldId id="375" r:id="rId15"/>
    <p:sldId id="786" r:id="rId16"/>
    <p:sldId id="785" r:id="rId17"/>
    <p:sldId id="7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6ED6-0699-8310-135A-0EB10C3B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9B60-7545-59C4-915A-B8699541D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2C63-D93D-93BC-A43D-2091DA9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88AC-9FE2-E4EC-3D42-189459FB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A857-E12B-3AFB-74BD-B0CB29D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3FC3-929D-DEDD-E55A-CEB3A497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E1960-ED52-91E1-8AD7-72B59BBD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3FC9-07AE-F7B0-1F53-ED07A163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1E4E-4EE1-F4F5-E89C-B8173260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3E74-A9C0-FA49-1E4C-32633656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77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0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49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5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9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4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4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9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393030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47026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95DB-6DEB-221D-8435-816892CBB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4808A-DF1D-BEB8-E170-9DD81C1B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39AC-C320-A54E-9C63-30E851EA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A8C4-CD98-DE40-A21A-13DCE7C9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48EA-18F4-E8D7-BBFA-D1AB864B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15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09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41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8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1329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1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812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3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240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2785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822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349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575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449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75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197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564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368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2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645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0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624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552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0355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367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927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D131-C81F-C9D2-7C97-DFC08CE3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C1EC-E562-F1F6-0177-FC6F4B74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D763-09BD-81EA-0DE8-A70821B2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4BFB-F103-03FC-C124-C1388981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ABEE-FAB4-3666-7777-347D0EB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4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245485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2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3560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7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73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544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5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017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6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267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9692-4649-A2F2-354E-D1C5A3B7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2627-C7D6-5A20-CF99-1FE8B3279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9B2D-2750-666D-B10B-085513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DBEB-6B71-6E9A-4918-273AA92F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B7E5-5A10-BF85-F52A-B9B0EA1C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8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043070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66017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2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1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629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6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431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731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2500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AB66-8F74-20B9-3AF6-515E0A22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353F-E973-B1B6-AB90-97C105C49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CDF31-DEC1-D862-C5DA-7E928D99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9F023-3B6C-8899-4A53-945E5024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4527-F59E-BF99-723A-18303C59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EF32-6260-FB93-E4CD-FA9BD2C5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3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873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1892541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70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885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283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175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58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366478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216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025-A309-2288-6E51-32510CF3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2DF6-5A07-3DE7-4706-84464766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DFFA-05E0-0196-76FD-5929DC0D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BCA5D-1D71-4BCE-6ADE-C16DB1CBC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0699F-0660-81E9-6A53-1D0CE83AA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39F27-EAFD-FA30-FD70-F6CF49C6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E818-7BC1-5E24-34B1-56AED061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2196D-4EF6-346F-9CB5-46ADE61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6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249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5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6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8396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3672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4437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6114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9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65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DC8C-3982-E1BB-0A05-9F85AA05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EECDD-3C50-FEE6-B0D2-0B1B4372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4E3C-79BC-EB67-D9BF-D933D7E3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7BF0-F32F-8E57-E43B-7F4625FD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0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88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591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202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567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453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3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7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377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969729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070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D1248-C9A4-9493-16E3-A4684F1C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0ED40-16FE-755A-0F9A-CAF76BB7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52F59-2D43-A8EE-270A-327CBD95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3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000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640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2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161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37711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237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271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564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52906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C4F8-A02E-05F1-436E-AC228F84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9826-F53A-3026-A95F-A10A85B2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B384-D5C9-3588-4EDB-D0B8FDD55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5FE82-8024-A77A-9C9D-69E843D2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3F1D1-92A0-06E3-0023-A4363C8C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9866-B3DE-C74B-0F6B-62FBAB9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35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816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7700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161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7202053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822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6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939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5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771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0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86F-C6C9-758A-42EB-DA677BA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75517-386D-DBB8-0895-F28E6FF8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8716-7C75-9927-A0EE-2082858F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E184-8DBE-1A96-BBB2-0CB59847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1D023-11B1-BE3C-8029-3F2F927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458-9944-B561-E49B-B710603C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66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63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3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27080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5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3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9004008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1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2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306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90C5F-6332-A1FF-E34F-31C44CB2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E5CD4-7546-32FC-D918-7D1368D2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B5A3-A40E-1442-A4BA-4E859B46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AF75-712A-4F91-832D-0A9C0933261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B6A6-6B88-2A60-1DA0-EFC535996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F8DC-1A41-1AC2-0AE1-351DE2ED8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3128-D67F-4BE4-AFC1-58A423E3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243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Представление реального объекта «</a:t>
            </a:r>
            <a:r>
              <a:rPr lang="ru-RU" sz="3200" b="1" dirty="0">
                <a:latin typeface="+mj-lt"/>
              </a:rPr>
              <a:t>человек</a:t>
            </a:r>
            <a:r>
              <a:rPr lang="ru-RU" sz="3200" dirty="0">
                <a:latin typeface="+mj-lt"/>
              </a:rPr>
              <a:t>» как субъекта:</a:t>
            </a:r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- </a:t>
            </a:r>
            <a:r>
              <a:rPr lang="ru-RU" sz="3200" cap="none" dirty="0">
                <a:latin typeface="+mj-lt"/>
              </a:rPr>
              <a:t>платёжной системы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почтовой службы</a:t>
            </a:r>
            <a:br>
              <a:rPr lang="ru-RU" sz="3200" cap="none" dirty="0">
                <a:latin typeface="+mj-lt"/>
              </a:rPr>
            </a:br>
            <a:r>
              <a:rPr lang="ru-RU" sz="3200" cap="none" dirty="0">
                <a:latin typeface="+mj-lt"/>
              </a:rPr>
              <a:t>- учебного процесса</a:t>
            </a:r>
            <a:br>
              <a:rPr lang="ru-RU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8280B-AC81-D817-DD1A-A95F1D6E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  <p:pic>
        <p:nvPicPr>
          <p:cNvPr id="10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B677FAF8-C88C-7AB7-0898-EED7A440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86676"/>
            <a:ext cx="2813050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Диаграмма классов</vt:lpstr>
      <vt:lpstr>Класс </vt:lpstr>
      <vt:lpstr>Экземпляр класса</vt:lpstr>
      <vt:lpstr>Синтаксис</vt:lpstr>
      <vt:lpstr>Простейшие классы</vt:lpstr>
      <vt:lpstr>Принципы ООП</vt:lpstr>
      <vt:lpstr>Абстракция </vt:lpstr>
      <vt:lpstr> Представление реального объекта «человек» как субъекта: - платёжной системы - почтовой службы - учебного процесса </vt:lpstr>
      <vt:lpstr>Инкапсуляция </vt:lpstr>
      <vt:lpstr>Конструктор</vt:lpstr>
      <vt:lpstr>Доступ к атрибутам</vt:lpstr>
      <vt:lpstr>Свойства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2023-04-23T08:46:21Z</dcterms:created>
  <dcterms:modified xsi:type="dcterms:W3CDTF">2023-04-23T08:46:45Z</dcterms:modified>
</cp:coreProperties>
</file>