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9" r:id="rId3"/>
    <p:sldId id="836" r:id="rId4"/>
    <p:sldId id="581" r:id="rId5"/>
    <p:sldId id="582" r:id="rId6"/>
    <p:sldId id="583" r:id="rId7"/>
    <p:sldId id="584" r:id="rId8"/>
    <p:sldId id="585" r:id="rId9"/>
    <p:sldId id="837" r:id="rId10"/>
    <p:sldId id="838" r:id="rId11"/>
    <p:sldId id="597" r:id="rId12"/>
    <p:sldId id="5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D8574469-0E23-4CF8-9FC2-85503D65CDDF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820110" y="1283819"/>
        <a:ext cx="7388954" cy="1010585"/>
      </dsp:txXfrm>
    </dsp:sp>
    <dsp:sp modelId="{5CC4D5CC-9188-4914-B507-5E06FC85674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608780" y="2536198"/>
        <a:ext cx="7388954" cy="1010585"/>
      </dsp:txXfrm>
    </dsp:sp>
    <dsp:sp modelId="{4670EA0C-4A38-4518-83E1-8001A7F1CCF2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E2E58A7D-0232-44FA-8EC0-E93AC43CE519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F448-97CA-6BB8-5984-764A4CD7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A9B95-5965-6FD2-FCDD-64B21875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94EE-226F-44A2-CD88-B46B9DE4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4648-D895-A1DF-BE3D-95A3C8AB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9F70-B7CE-50B7-5461-E176F71B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71E5-7F41-10A9-6BB1-04DF8BB5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45776-E797-9963-FA31-3EC018E0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8263-851B-1A7B-9F90-E3705CF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4C90-EC02-D0B5-63DE-29F8700E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9CAB-1693-78E3-23F3-7792C550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022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97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2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79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82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53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8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72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8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4528388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45061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60606-DADE-3B08-179D-1161EC1EF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DE0A8-F041-8211-8B0D-7CBB4B2B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182E-190A-3EFB-202E-7A7C14F7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372C-EB47-9E73-43BA-B68403EC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70B7-0BAF-93D1-B7FF-3A5B505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527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79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35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50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801666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95985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03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43537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9898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8495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276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1175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24495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304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0097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215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815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8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557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270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057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932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6024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8713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2097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8F6D-856F-2FAB-D2AF-AA24911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62D6-C97F-1D81-83F7-4C029885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ED99-02DB-2815-CCD5-48183CEE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86C8-213F-5487-081D-2199E378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E8AF-4927-5115-3B5E-4770D30F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2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497899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89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6023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0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50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075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77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634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4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3547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C634-AE29-7517-B9E3-1CC5CE6D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FE2C-7965-8C08-43B2-E2596DBA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D0E2-B8CA-4935-F790-3A2C3047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C9B6-4781-D8B7-87DB-5AE59BF7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EA0B2-59D8-27AD-2748-D3602F8B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8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047849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598734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4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31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9070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37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82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8888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484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25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D3FE-0738-8AF0-A454-58FAE76B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1E7B-5E01-4E54-5104-050974D5F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BD4F9-5AE5-BCCF-950D-BE8F3031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12A7-C784-6976-B595-C60B3E6E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F7F8-CF0E-FD8C-6F2E-1C951D68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8FA0-4FA2-90FC-89FA-A48E0332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9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602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9329068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5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16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91358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3141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039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6806238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28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50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6D0F-1E38-A5BB-A62A-3554A66C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D975C-CE64-87D3-0AF7-76A9E8B2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FF530-01D1-BA88-5F7C-1F26A433B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3D219-E945-97DE-6E48-E9B0BDFD6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8006D-9A95-4DBD-4CE6-CA6C37EFA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70B42-F47F-0675-5B19-5B3B995D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BB0BB-9510-5BF3-85F1-3A9F3B02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3842-6B76-B8DC-BE64-4518C0CA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88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63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775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7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3459894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10162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64040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8031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88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600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CEFA-B92B-7057-E409-FED583E1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FC584-33B4-543E-9A7E-FEE2E8E4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3EC9B-847A-D09B-EF32-A0697746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1F326-E70C-783B-7CFD-84B8225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92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60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798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5197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3581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1272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5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85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107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894857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0352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8195D-800F-55D7-0363-C84A7CD9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4178E-460E-24BD-CC43-0B8DDB59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FE5D8-FDAD-564D-A49C-E7393476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60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4254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31182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10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5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980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04232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0184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8110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881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751892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76D-41D5-EBEB-05DF-B5161126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82A5-AECE-97E0-A6DF-DFEFE5E7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19105-D23B-F6F4-2D60-2B425E64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1EFA-7D2D-C4C0-B2FC-4222662D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7FAA6-9F1F-9294-ABBC-C41E6A16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470ED-2F19-7032-3F9C-9D8B070B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3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489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417347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7692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77956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2427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73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6066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380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18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4540-9745-7708-B500-51DBD870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7E2B2-F8B0-7163-2A9E-742986B73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D36B7-338E-F90E-E9D6-7A25276AB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BC4E-3E10-9CF8-8D08-1E810A89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1FEA7-A540-D6C8-F953-C0213261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E5B01-26E6-4AE4-63A1-6BF9BA7D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85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8127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4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404038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40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11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6510161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87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22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774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B2EAE-2434-F2FF-3EDF-1C2B44A9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50EC-B436-E3B8-4811-087E0A84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CC7D-852C-363D-C592-F77A7B5C7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A5F5-E305-4B96-B4A6-B23D75BF84E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0C6C-84A5-0489-316E-2ADE23CE8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78B-4440-34CE-92CF-DEB74BDB6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7C09-4A7B-4BE1-91CE-43F64E9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2525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представления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8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Примеры использования</a:t>
            </a:r>
            <a:endParaRPr lang="en-US" sz="4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673" y="3429000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meta --&gt;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extends “base.html”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&lt;!--some specific content--&gt;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</a:t>
            </a:r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80557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шаблоны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css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js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Представление </vt:lpstr>
      <vt:lpstr>Блог: представления</vt:lpstr>
      <vt:lpstr>Шаблон </vt:lpstr>
      <vt:lpstr>Примеры использования</vt:lpstr>
      <vt:lpstr>Примеры использования синтаксиса шаблонов </vt:lpstr>
      <vt:lpstr>Примеры использования синтаксиса шаблонов </vt:lpstr>
      <vt:lpstr>Примеры использования синтаксиса шаблонов </vt:lpstr>
      <vt:lpstr>Блог: шаблоны</vt:lpstr>
      <vt:lpstr>Блог: css и js</vt:lpstr>
      <vt:lpstr>HTML Form </vt:lpstr>
      <vt:lpstr>Обработка формы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</dc:title>
  <dc:creator>Mikita Tsiarentsyeu</dc:creator>
  <cp:lastModifiedBy>Mikita Tsiarentsyeu</cp:lastModifiedBy>
  <cp:revision>1</cp:revision>
  <dcterms:created xsi:type="dcterms:W3CDTF">2023-05-27T09:00:20Z</dcterms:created>
  <dcterms:modified xsi:type="dcterms:W3CDTF">2023-05-27T09:00:57Z</dcterms:modified>
</cp:coreProperties>
</file>