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3" r:id="rId3"/>
    <p:sldId id="774" r:id="rId4"/>
    <p:sldId id="365" r:id="rId5"/>
    <p:sldId id="775" r:id="rId6"/>
    <p:sldId id="760" r:id="rId7"/>
    <p:sldId id="441" r:id="rId8"/>
    <p:sldId id="761" r:id="rId9"/>
    <p:sldId id="762" r:id="rId10"/>
    <p:sldId id="763" r:id="rId11"/>
    <p:sldId id="764" r:id="rId12"/>
    <p:sldId id="765" r:id="rId13"/>
    <p:sldId id="7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Явный синтаксис, привлекающий внимание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Декоратор применяется один раз сразу после создания функции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7CABC91C-8B17-49C4-A879-9A80CDFBB7FA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C0572111-64D0-4749-9192-81DB5ED523B3}" type="pres">
      <dgm:prSet presAssocID="{FE6C6D49-236F-41A6-A7E2-E8633E962D75}" presName="thickLine" presStyleLbl="alignNode1" presStyleIdx="0" presStyleCnt="3"/>
      <dgm:spPr/>
    </dgm:pt>
    <dgm:pt modelId="{14465098-676A-43BD-958C-022DD87500F5}" type="pres">
      <dgm:prSet presAssocID="{FE6C6D49-236F-41A6-A7E2-E8633E962D75}" presName="horz1" presStyleCnt="0"/>
      <dgm:spPr/>
    </dgm:pt>
    <dgm:pt modelId="{48095366-23BD-4008-A086-9DF155AE21BA}" type="pres">
      <dgm:prSet presAssocID="{FE6C6D49-236F-41A6-A7E2-E8633E962D75}" presName="tx1" presStyleLbl="revTx" presStyleIdx="0" presStyleCnt="3"/>
      <dgm:spPr/>
    </dgm:pt>
    <dgm:pt modelId="{163282A5-7C47-4750-B6FE-E6FBF87FE344}" type="pres">
      <dgm:prSet presAssocID="{FE6C6D49-236F-41A6-A7E2-E8633E962D75}" presName="vert1" presStyleCnt="0"/>
      <dgm:spPr/>
    </dgm:pt>
    <dgm:pt modelId="{8CF55579-E2FB-47CD-B15E-3332B91E0212}" type="pres">
      <dgm:prSet presAssocID="{48661507-86B6-48D2-AA40-3AB1064ECA1B}" presName="thickLine" presStyleLbl="alignNode1" presStyleIdx="1" presStyleCnt="3"/>
      <dgm:spPr/>
    </dgm:pt>
    <dgm:pt modelId="{AF3BCB18-DDCB-4AB1-AA47-87C375FEF4F4}" type="pres">
      <dgm:prSet presAssocID="{48661507-86B6-48D2-AA40-3AB1064ECA1B}" presName="horz1" presStyleCnt="0"/>
      <dgm:spPr/>
    </dgm:pt>
    <dgm:pt modelId="{A6469678-6A16-49B4-9FE4-95416B99FA85}" type="pres">
      <dgm:prSet presAssocID="{48661507-86B6-48D2-AA40-3AB1064ECA1B}" presName="tx1" presStyleLbl="revTx" presStyleIdx="1" presStyleCnt="3"/>
      <dgm:spPr/>
    </dgm:pt>
    <dgm:pt modelId="{9354B258-76A1-48C8-B9AD-AFC11F293C34}" type="pres">
      <dgm:prSet presAssocID="{48661507-86B6-48D2-AA40-3AB1064ECA1B}" presName="vert1" presStyleCnt="0"/>
      <dgm:spPr/>
    </dgm:pt>
    <dgm:pt modelId="{007A7228-8F66-45BD-9A5A-93FA89621074}" type="pres">
      <dgm:prSet presAssocID="{3C0F29EA-D10F-4E6A-9432-A70E4CFEEEF2}" presName="thickLine" presStyleLbl="alignNode1" presStyleIdx="2" presStyleCnt="3"/>
      <dgm:spPr/>
    </dgm:pt>
    <dgm:pt modelId="{7EA61C34-0501-46C6-8EAF-82FDB251A6AD}" type="pres">
      <dgm:prSet presAssocID="{3C0F29EA-D10F-4E6A-9432-A70E4CFEEEF2}" presName="horz1" presStyleCnt="0"/>
      <dgm:spPr/>
    </dgm:pt>
    <dgm:pt modelId="{9C95ADC6-EA74-48CC-AC39-4DE32602075D}" type="pres">
      <dgm:prSet presAssocID="{3C0F29EA-D10F-4E6A-9432-A70E4CFEEEF2}" presName="tx1" presStyleLbl="revTx" presStyleIdx="2" presStyleCnt="3"/>
      <dgm:spPr/>
    </dgm:pt>
    <dgm:pt modelId="{AA5FAD77-D1CF-4214-9C5D-718E7BBBD9E5}" type="pres">
      <dgm:prSet presAssocID="{3C0F29EA-D10F-4E6A-9432-A70E4CFEEEF2}" presName="vert1" presStyleCnt="0"/>
      <dgm:spPr/>
    </dgm:pt>
  </dgm:ptLst>
  <dgm:cxnLst>
    <dgm:cxn modelId="{CA01A664-0117-4BC8-8932-FBA68C58FDF9}" type="presOf" srcId="{71D407DC-AFC5-4732-9986-AB601EF48EDE}" destId="{7CABC91C-8B17-49C4-A879-9A80CDFBB7FA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A83EDD8-28CC-41BD-8183-83E3AF73B50F}" type="presOf" srcId="{3C0F29EA-D10F-4E6A-9432-A70E4CFEEEF2}" destId="{9C95ADC6-EA74-48CC-AC39-4DE32602075D}" srcOrd="0" destOrd="0" presId="urn:microsoft.com/office/officeart/2008/layout/LinedList"/>
    <dgm:cxn modelId="{A49C87E4-6065-43A6-88E3-CAD960E8A525}" type="presOf" srcId="{FE6C6D49-236F-41A6-A7E2-E8633E962D75}" destId="{48095366-23BD-4008-A086-9DF155AE21BA}" srcOrd="0" destOrd="0" presId="urn:microsoft.com/office/officeart/2008/layout/LinedList"/>
    <dgm:cxn modelId="{84A295ED-077A-4444-B554-6B57839BD0FA}" type="presOf" srcId="{48661507-86B6-48D2-AA40-3AB1064ECA1B}" destId="{A6469678-6A16-49B4-9FE4-95416B99FA85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A4EF2D5-11A8-4104-B7DE-6182F6A0866F}" type="presParOf" srcId="{7CABC91C-8B17-49C4-A879-9A80CDFBB7FA}" destId="{C0572111-64D0-4749-9192-81DB5ED523B3}" srcOrd="0" destOrd="0" presId="urn:microsoft.com/office/officeart/2008/layout/LinedList"/>
    <dgm:cxn modelId="{E2D041FE-CC41-45E2-AF26-3CDFFE93BCFA}" type="presParOf" srcId="{7CABC91C-8B17-49C4-A879-9A80CDFBB7FA}" destId="{14465098-676A-43BD-958C-022DD87500F5}" srcOrd="1" destOrd="0" presId="urn:microsoft.com/office/officeart/2008/layout/LinedList"/>
    <dgm:cxn modelId="{9F1F591C-C12F-439C-B068-B1B448C94539}" type="presParOf" srcId="{14465098-676A-43BD-958C-022DD87500F5}" destId="{48095366-23BD-4008-A086-9DF155AE21BA}" srcOrd="0" destOrd="0" presId="urn:microsoft.com/office/officeart/2008/layout/LinedList"/>
    <dgm:cxn modelId="{8E5F3334-E8E9-4D75-8CDE-66D8889E611D}" type="presParOf" srcId="{14465098-676A-43BD-958C-022DD87500F5}" destId="{163282A5-7C47-4750-B6FE-E6FBF87FE344}" srcOrd="1" destOrd="0" presId="urn:microsoft.com/office/officeart/2008/layout/LinedList"/>
    <dgm:cxn modelId="{9E5C2858-2E1F-461F-817E-76A619092F45}" type="presParOf" srcId="{7CABC91C-8B17-49C4-A879-9A80CDFBB7FA}" destId="{8CF55579-E2FB-47CD-B15E-3332B91E0212}" srcOrd="2" destOrd="0" presId="urn:microsoft.com/office/officeart/2008/layout/LinedList"/>
    <dgm:cxn modelId="{B06A767C-1D9B-438D-87A7-C0E71C4CF78A}" type="presParOf" srcId="{7CABC91C-8B17-49C4-A879-9A80CDFBB7FA}" destId="{AF3BCB18-DDCB-4AB1-AA47-87C375FEF4F4}" srcOrd="3" destOrd="0" presId="urn:microsoft.com/office/officeart/2008/layout/LinedList"/>
    <dgm:cxn modelId="{AB47B0BC-24F1-4918-8E28-6554B2E8855C}" type="presParOf" srcId="{AF3BCB18-DDCB-4AB1-AA47-87C375FEF4F4}" destId="{A6469678-6A16-49B4-9FE4-95416B99FA85}" srcOrd="0" destOrd="0" presId="urn:microsoft.com/office/officeart/2008/layout/LinedList"/>
    <dgm:cxn modelId="{3B230CFB-2C2D-486A-A288-89E18B5F7CCF}" type="presParOf" srcId="{AF3BCB18-DDCB-4AB1-AA47-87C375FEF4F4}" destId="{9354B258-76A1-48C8-B9AD-AFC11F293C34}" srcOrd="1" destOrd="0" presId="urn:microsoft.com/office/officeart/2008/layout/LinedList"/>
    <dgm:cxn modelId="{9BC4D8C9-1D0D-4332-BF2D-446D3499E323}" type="presParOf" srcId="{7CABC91C-8B17-49C4-A879-9A80CDFBB7FA}" destId="{007A7228-8F66-45BD-9A5A-93FA89621074}" srcOrd="4" destOrd="0" presId="urn:microsoft.com/office/officeart/2008/layout/LinedList"/>
    <dgm:cxn modelId="{98AF54FE-BB4B-468F-BED1-147809F421F2}" type="presParOf" srcId="{7CABC91C-8B17-49C4-A879-9A80CDFBB7FA}" destId="{7EA61C34-0501-46C6-8EAF-82FDB251A6AD}" srcOrd="5" destOrd="0" presId="urn:microsoft.com/office/officeart/2008/layout/LinedList"/>
    <dgm:cxn modelId="{1BA205D0-831A-408C-979B-457D268FF377}" type="presParOf" srcId="{7EA61C34-0501-46C6-8EAF-82FDB251A6AD}" destId="{9C95ADC6-EA74-48CC-AC39-4DE32602075D}" srcOrd="0" destOrd="0" presId="urn:microsoft.com/office/officeart/2008/layout/LinedList"/>
    <dgm:cxn modelId="{FE30E062-E203-45EF-96C1-3955019BE113}" type="presParOf" srcId="{7EA61C34-0501-46C6-8EAF-82FDB251A6AD}" destId="{AA5FAD77-D1CF-4214-9C5D-718E7BBBD9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оповещения о событиях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2111-64D0-4749-9192-81DB5ED523B3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95366-23BD-4008-A086-9DF155AE21BA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</a:rPr>
            <a:t>Явный синтаксис, привлекающий внимание</a:t>
          </a:r>
          <a:endParaRPr lang="en-US" sz="3200" kern="1200" dirty="0">
            <a:latin typeface="+mj-lt"/>
          </a:endParaRPr>
        </a:p>
      </dsp:txBody>
      <dsp:txXfrm>
        <a:off x="0" y="1747"/>
        <a:ext cx="10515600" cy="1191576"/>
      </dsp:txXfrm>
    </dsp:sp>
    <dsp:sp modelId="{8CF55579-E2FB-47CD-B15E-3332B91E0212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9678-6A16-49B4-9FE4-95416B99FA85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</a:rPr>
            <a:t>Декоратор применяется один раз сразу после создания функции</a:t>
          </a:r>
          <a:endParaRPr lang="en-US" sz="3200" kern="1200" dirty="0">
            <a:latin typeface="+mj-lt"/>
          </a:endParaRPr>
        </a:p>
      </dsp:txBody>
      <dsp:txXfrm>
        <a:off x="0" y="1193324"/>
        <a:ext cx="10515600" cy="1191576"/>
      </dsp:txXfrm>
    </dsp:sp>
    <dsp:sp modelId="{007A7228-8F66-45BD-9A5A-93FA89621074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5ADC6-EA74-48CC-AC39-4DE32602075D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sz="3200" kern="1200" dirty="0">
            <a:latin typeface="+mj-lt"/>
          </a:endParaRPr>
        </a:p>
      </dsp:txBody>
      <dsp:txXfrm>
        <a:off x="0" y="2384900"/>
        <a:ext cx="10515600" cy="1191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423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73487"/>
        <a:ext cx="10453230" cy="576450"/>
      </dsp:txXfrm>
    </dsp:sp>
    <dsp:sp modelId="{C4DFB42E-1654-44E0-9740-0ED7624BD8F6}">
      <dsp:nvSpPr>
        <dsp:cNvPr id="0" name=""/>
        <dsp:cNvSpPr/>
      </dsp:nvSpPr>
      <dsp:spPr>
        <a:xfrm>
          <a:off x="0" y="7560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оповещения о событиях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787187"/>
        <a:ext cx="10453230" cy="576450"/>
      </dsp:txXfrm>
    </dsp:sp>
    <dsp:sp modelId="{B0673193-A57B-4480-A2F7-C992D5661E7B}">
      <dsp:nvSpPr>
        <dsp:cNvPr id="0" name=""/>
        <dsp:cNvSpPr/>
      </dsp:nvSpPr>
      <dsp:spPr>
        <a:xfrm>
          <a:off x="0" y="14697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обработка специальных случаев</a:t>
          </a:r>
        </a:p>
      </dsp:txBody>
      <dsp:txXfrm>
        <a:off x="31185" y="1500887"/>
        <a:ext cx="10453230" cy="576450"/>
      </dsp:txXfrm>
    </dsp:sp>
    <dsp:sp modelId="{86556A19-620E-4B29-BEA5-284AC42218AE}">
      <dsp:nvSpPr>
        <dsp:cNvPr id="0" name=""/>
        <dsp:cNvSpPr/>
      </dsp:nvSpPr>
      <dsp:spPr>
        <a:xfrm>
          <a:off x="0" y="21834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освобождение ресурсов</a:t>
          </a:r>
        </a:p>
      </dsp:txBody>
      <dsp:txXfrm>
        <a:off x="31185" y="2214587"/>
        <a:ext cx="10453230" cy="576450"/>
      </dsp:txXfrm>
    </dsp:sp>
    <dsp:sp modelId="{ABC5674E-D387-4CFB-B711-69004E46ECCF}">
      <dsp:nvSpPr>
        <dsp:cNvPr id="0" name=""/>
        <dsp:cNvSpPr/>
      </dsp:nvSpPr>
      <dsp:spPr>
        <a:xfrm>
          <a:off x="0" y="28971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1185" y="2928287"/>
        <a:ext cx="10453230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2235-8D18-BABC-E753-03C6F9851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6E9DC-7C87-F847-E616-351ABB19D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B087-BF3A-F3D8-E6A9-997A1B3B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9E-6CF3-4C64-96C2-ED5C530DEF0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219F-F1C6-F786-DDB8-77974034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31E1-81FC-7AEC-CD63-FFAE19F7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38B-0874-4D47-B1EB-CBBC1FBE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89F9-98CF-1331-1E63-07FD543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C97C4-3AE1-7E94-7E88-4DA4FE36B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CFFC-F88B-349C-4062-4C510B5E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9E-6CF3-4C64-96C2-ED5C530DEF0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EDAB-07E2-74F0-E758-DEE092B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8AAD-D77A-3846-755F-105D8B07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38B-0874-4D47-B1EB-CBBC1FBE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018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17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37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31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389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720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14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385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76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2729793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78528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867D6-F1A6-76C3-DA4B-736574459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2C05F-4E54-04D3-4DC1-AD660CEFD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C6E4-DECD-9D2E-6EAD-95A605A2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9E-6CF3-4C64-96C2-ED5C530DEF0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CF8D-5653-0254-670F-63BF7F8D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47F6-B8A7-F32F-C42D-224A99A8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38B-0874-4D47-B1EB-CBBC1FBE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7713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83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76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50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650644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05480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6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396311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1471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93185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7136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7998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97363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344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8167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7284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5996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7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658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4821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2444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4454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9693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4666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3855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1D8F-47BD-8600-7933-E17279D0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B991-3978-CD4C-D801-87252588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30B3-C5A5-B3E9-768F-CDF4395E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9E-6CF3-4C64-96C2-ED5C530DEF0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A475-0BB9-9EF2-BA3C-C6977E42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DAB6-662D-5D47-CB84-3ADECBEB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38B-0874-4D47-B1EB-CBBC1FBE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8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4740562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60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455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43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71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616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2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2196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50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3070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7823-F7A2-BDCD-0033-AF114BB5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7C0AE-7C86-AF22-84A9-33F7B4737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2AC3-1621-B249-C93B-D18F796F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9E-6CF3-4C64-96C2-ED5C530DEF0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A765-5539-6F13-2C49-5FC89DD4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C7D8-A5A3-4661-47F2-5D812762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38B-0874-4D47-B1EB-CBBC1FBE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58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40557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367263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12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32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4262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9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4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2463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5121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8878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F4A7-CD9E-37B6-832F-29846EFF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2E44-0AC7-FC75-B46F-03D6714DE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3D40-6EB5-2C85-20EC-A6526BA29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6E4D8-442B-6161-E5D2-9DE56B0A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9E-6CF3-4C64-96C2-ED5C530DEF0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77F82-43FC-D8A7-C72E-1BFEC67D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33099-B69B-D014-082D-E2D09E46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38B-0874-4D47-B1EB-CBBC1FBE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53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603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6867982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7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0397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7541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3782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460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9485276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71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8395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BA66-A877-70CD-288D-A880F0D6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C9A9B-C5C5-A973-0483-F7C83F208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9FEB-CDAD-DCDA-EE47-0B72F7548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E8904-D097-526D-4F67-11C081047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CEFBA-60BB-C068-10EF-02543EEA1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C3068-1C21-3361-8B6E-FD478332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9E-6CF3-4C64-96C2-ED5C530DEF0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6646A-9975-91AE-F56E-10693164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06A24-8C13-0BBE-433B-6BDBBA90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38B-0874-4D47-B1EB-CBBC1FBE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858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11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9536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44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98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2422373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02090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70895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12251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1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35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EE73-B1AC-D8E4-9AB3-A3FDB9C9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FCB15-933D-A449-6F24-B4CBCF41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9E-6CF3-4C64-96C2-ED5C530DEF0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AA879-EEA1-C8AC-51F6-09B3592D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BADF0-915B-3D6F-5200-6D8CDF7E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38B-0874-4D47-B1EB-CBBC1FBE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646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911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367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61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773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0165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50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40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3042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1886892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5606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BF18B-6795-0641-52A1-35B7228F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9E-6CF3-4C64-96C2-ED5C530DEF0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9D653-E914-8A92-5FE5-9C291917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59C47-9175-269D-0123-306B0A58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38B-0874-4D47-B1EB-CBBC1FBE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085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0483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5830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72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0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6827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69436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7649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7427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985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5067410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ED8C-7376-C6A9-F9AE-A008FA14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BBC1-ACEB-8C4F-549C-605CB9B89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313B4-1005-2DD8-B52B-F6D136ADD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CE560-E5AF-06AF-A7D1-A7A47D92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9E-6CF3-4C64-96C2-ED5C530DEF0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193E1-ADCA-C687-0E95-1C7D9ABA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5B071-FD68-D56D-99C9-C8D3AC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38B-0874-4D47-B1EB-CBBC1FBE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02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9184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58978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6872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822012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8553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23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486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0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64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52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6F8D-6075-0091-32AA-F71ADF44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C4673-47BB-FB0C-0F6B-05D9C46BC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2FE9-B822-708E-D1F9-075366AA4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3E91E-6B55-CE09-EB17-F384F4C2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9E-6CF3-4C64-96C2-ED5C530DEF0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17DA-5497-B451-E45E-152724AE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9B66C-7725-0886-CED1-CFBE93D2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38B-0874-4D47-B1EB-CBBC1FBE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4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1067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67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8952664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26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59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2818507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44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3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21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6816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E580D-69FE-2ACB-CC21-FCF71712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21D3-87FD-A2B7-3C01-7E5CAEF62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826F-3555-5921-27DF-CA6C67341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D49E-6CF3-4C64-96C2-ED5C530DEF0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12C7-31B5-A28D-D786-46E2ED7DB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D9354-CF0B-D7DB-2FBF-3C569A5B5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B038B-0874-4D47-B1EB-CBBC1FBE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7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1215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Декораторы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3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Освобождение памяти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 = [1,2,3,4,5]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finally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del l				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освобождение памяти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4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 ко всему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try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	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произошёл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(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 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или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error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присваивание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 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переменной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finally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выполняетя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всегда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	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8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Исключения на практике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8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@my_decorator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 hello():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print(“hello")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hello 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0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Преимущества использования декораторов</a:t>
            </a:r>
            <a:endParaRPr lang="en-US" sz="5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en-US" sz="3600" dirty="0" err="1"/>
              <a:t>Декоратор</a:t>
            </a:r>
            <a:r>
              <a:rPr lang="en-US" sz="3600" dirty="0"/>
              <a:t> </a:t>
            </a:r>
            <a:r>
              <a:rPr lang="en-US" sz="3600" dirty="0" err="1"/>
              <a:t>для</a:t>
            </a:r>
            <a:r>
              <a:rPr lang="en-US" sz="3600" dirty="0"/>
              <a:t> </a:t>
            </a:r>
            <a:r>
              <a:rPr lang="en-US" sz="3600" dirty="0" err="1"/>
              <a:t>вычисления</a:t>
            </a:r>
            <a:r>
              <a:rPr lang="en-US" sz="3600" dirty="0"/>
              <a:t> </a:t>
            </a:r>
            <a:r>
              <a:rPr lang="en-US" sz="3600" dirty="0" err="1"/>
              <a:t>времени</a:t>
            </a:r>
            <a:r>
              <a:rPr lang="en-US" sz="3600" dirty="0"/>
              <a:t> </a:t>
            </a:r>
            <a:r>
              <a:rPr lang="en-US" sz="3600" dirty="0" err="1"/>
              <a:t>выполнения</a:t>
            </a:r>
            <a:r>
              <a:rPr lang="en-US" sz="3600" dirty="0"/>
              <a:t> </a:t>
            </a:r>
            <a:r>
              <a:rPr lang="en-US" sz="3600" dirty="0" err="1"/>
              <a:t>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9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Обработка исключений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E2-D400-31AA-842D-49F77216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1800" dirty="0">
                <a:latin typeface="+mj-lt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выполняет операторы из блока </a:t>
            </a:r>
            <a:r>
              <a:rPr lang="en-US" sz="1800" dirty="0">
                <a:latin typeface="+mj-lt"/>
              </a:rPr>
              <a:t>finally</a:t>
            </a:r>
            <a:r>
              <a:rPr lang="ru-RU" sz="1800" dirty="0">
                <a:latin typeface="+mj-lt"/>
              </a:rPr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управление контекстом ресурсов</a:t>
            </a:r>
          </a:p>
          <a:p>
            <a:pPr marL="0" indent="0">
              <a:buNone/>
            </a:pPr>
            <a:endParaRPr lang="ru-RU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41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исключений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l[0]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l[0] = 1</a:t>
            </a: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выполнение продолжается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события исключения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raise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occurred'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1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  <vt:lpstr>Обработка исключений</vt:lpstr>
      <vt:lpstr>Роли исключений</vt:lpstr>
      <vt:lpstr>Исключения </vt:lpstr>
      <vt:lpstr>Перехват исключений</vt:lpstr>
      <vt:lpstr>Создание события исключения</vt:lpstr>
      <vt:lpstr>Освобождение памяти</vt:lpstr>
      <vt:lpstr>Готов ко всему</vt:lpstr>
      <vt:lpstr>Исключения на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</dc:title>
  <dc:creator>Mikita Tsiarentsyeu</dc:creator>
  <cp:lastModifiedBy>Mikita Tsiarentsyeu</cp:lastModifiedBy>
  <cp:revision>1</cp:revision>
  <dcterms:created xsi:type="dcterms:W3CDTF">2023-04-16T08:51:23Z</dcterms:created>
  <dcterms:modified xsi:type="dcterms:W3CDTF">2023-04-16T08:51:54Z</dcterms:modified>
</cp:coreProperties>
</file>