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6" r:id="rId3"/>
    <p:sldId id="717" r:id="rId4"/>
    <p:sldId id="718" r:id="rId5"/>
    <p:sldId id="719" r:id="rId6"/>
    <p:sldId id="720" r:id="rId7"/>
    <p:sldId id="721" r:id="rId8"/>
    <p:sldId id="724" r:id="rId9"/>
    <p:sldId id="722" r:id="rId10"/>
    <p:sldId id="7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break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dirty="0">
            <a:latin typeface="+mj-lt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переходит к следующей итерации</a:t>
          </a:r>
          <a:endParaRPr lang="en-US" dirty="0">
            <a:latin typeface="+mj-lt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pass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не делает ничего</a:t>
          </a:r>
          <a:endParaRPr lang="en-US" dirty="0">
            <a:latin typeface="+mj-lt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else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</a:rPr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+mj-lt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+mj-lt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break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pass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не делает ничего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else</a:t>
          </a:r>
          <a:r>
            <a:rPr lang="en-US" sz="1800" kern="1200" dirty="0">
              <a:latin typeface="+mj-lt"/>
            </a:rPr>
            <a:t> </a:t>
          </a:r>
          <a:r>
            <a:rPr lang="ru-RU" sz="1800" kern="1200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>
              <a:latin typeface="+mj-lt"/>
            </a:rPr>
            <a:t> </a:t>
          </a:r>
          <a:r>
            <a:rPr lang="en-US" sz="1800" b="1" kern="1200" dirty="0">
              <a:latin typeface="+mj-lt"/>
            </a:rPr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1067368"/>
            <a:satOff val="5739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52A2-0DC8-0D41-7EC6-3857E37C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819C-45EF-17AB-FA12-2FAF741E4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DC47-8296-AC49-2A4F-D012606F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5867-6AC1-CA4B-1E30-C61AA7FA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B473-E438-8357-F491-E5CD2FF6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4622-E3C3-65CF-E0BF-BFCA1FAB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8E9B0-C952-9D95-530B-47EFFBB5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2646-BAC2-056F-BE05-80A57FF2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EAE1-6A4A-E019-C566-CE1D06FE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9F5F-04BA-2726-7DE1-C8BCFCC3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851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41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60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4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6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06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62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7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3832643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31904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2D164-CF98-7814-27FB-8CD575E7D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E443A-59A8-0AC1-6820-23C8CCEBB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AE75-4DFA-315B-5C4E-E18CA76A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DAD7-955F-6AF3-02F0-017935C8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27CB-0F4B-CAEA-4959-9A5ACC6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999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1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65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8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373404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98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10353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3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592255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1345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84818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0137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878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7362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03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3958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513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6671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75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617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6903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6645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9423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457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043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72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22CB-BB11-CBD2-4CC5-E066DE2F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1DAB-334D-4061-6860-451EDDE9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F616-917D-7D69-74BF-EE7E51CD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064C-EB48-EB6E-B127-31C49B64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2FC3-7B3C-28DB-852C-6953A4A1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6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847781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8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39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99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7409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45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7018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5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5168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F786-0C15-47AA-56FD-BD77AB91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EAEA2-0A23-EF78-FF71-353EEB4E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6070-8031-D81B-4319-69AE9200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9FFD-89A1-F6FA-35FA-6E1DEA03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94D6-175F-C48F-ACB1-ED6608D1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889675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792545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8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0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044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3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0084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695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507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B738-50B5-D58A-843E-134161C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EA54-8A0B-5EAC-BCE1-6B8CE08AE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6456B-30E2-6EEA-D415-13077B57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2CBFD-58E7-8F03-065C-5E2457BA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8123F-BAC9-0247-3A11-E9091563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0996-FAAD-9775-3C32-2537D996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33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296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1495790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11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767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41775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233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8211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6839098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9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1651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977B-A1FE-05B1-CE1A-C5254088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04E4-2CC0-C091-3219-FA136871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6129E-9F83-A21A-1936-B537FA47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2428B-8F6B-0FDE-10BF-C0C71354E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AC8FD-2D32-E508-43C8-EA190BEE2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54FF1-E9D0-1685-FE83-E3E8EAE1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CBFF4-9313-5EF6-3CC2-F1D17590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9E0E1-02A3-EBBC-5C0B-D0A59C9F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3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6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3110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77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3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2306050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0120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64042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604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72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0910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5A0E-A220-F86E-A3D6-CE166694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1DE37-254F-9679-2AC6-AA693EF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9D07-214B-90B8-BD45-6225F933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65A31-E585-1F20-60B4-807BB398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18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94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651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168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844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368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4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83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0297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24643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9215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1660B-54F9-5DEE-2308-CCBD024F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292C5-1BD0-60EF-6303-2AC48EF3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CAE92-7FD5-74DB-A0B7-1D8E56CC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47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4144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0320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44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09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470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88503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2082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483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812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0132618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EA66-BF40-8E22-946D-0E25FC80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7D84-5540-0DC2-5A18-9A66324A4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B9C7-2DF2-28DA-2E77-BEC47DDD0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684BC-1186-A808-F9B5-A0C07039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62D7-2E07-7D08-5742-9009501F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ED5EE-D67A-458A-9879-84D3ADC7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531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968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86526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348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444478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54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41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718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676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37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21B4-E8E3-4263-7F10-A2D18D53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7BD4-F3DB-5E3E-12AE-6728E1F03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EEBBD-BFBA-84BF-9FB3-0C1C60C97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0782-C3F7-A775-99F8-08DEEAA7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155F-48BE-4434-9221-0DECA9A4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92B06-DE20-9AC0-9B42-4F5361E7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8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078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1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561798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77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7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7213249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5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76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05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7440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DEB1E-EFFE-4A3D-EE7C-3C6C4535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20D3A-ADC4-A300-D6CC-DF24D75E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52E9-28A4-DE8B-87DB-97C1C1AC6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FE98-AB73-4976-9003-58EC9B2E4D1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0C10-EC39-3B5F-7244-560A22E6D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A1A5-4F8D-C387-8035-33E2389DF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1E87-2672-4D1B-B2AD-3806745E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8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289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Операторы управления циклом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2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Циклы </a:t>
            </a:r>
            <a:r>
              <a:rPr lang="en-US" sz="3600" b="1" dirty="0">
                <a:latin typeface="+mn-lt"/>
                <a:ea typeface="Jura" pitchFamily="2" charset="0"/>
              </a:rPr>
              <a:t>while</a:t>
            </a:r>
            <a:r>
              <a:rPr lang="en-US" sz="3600" dirty="0">
                <a:latin typeface="+mn-lt"/>
                <a:ea typeface="Jura" pitchFamily="2" charset="0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 </a:t>
            </a:r>
            <a:r>
              <a:rPr lang="en-US" sz="3600" b="1" dirty="0">
                <a:latin typeface="+mn-lt"/>
                <a:ea typeface="Jura" pitchFamily="2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749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Итератор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D22B7D-90D7-52BD-AF0B-05235A80D0E1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5522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Простейшая валидация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1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минимального элемента списка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выбором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Простейшая валидация</vt:lpstr>
      <vt:lpstr>Поиск минимального элемента списка</vt:lpstr>
      <vt:lpstr>Сортировка выбором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2023-03-26T08:46:56Z</dcterms:created>
  <dcterms:modified xsi:type="dcterms:W3CDTF">2023-03-26T08:47:21Z</dcterms:modified>
</cp:coreProperties>
</file>