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7" r:id="rId3"/>
    <p:sldId id="768" r:id="rId4"/>
    <p:sldId id="769" r:id="rId5"/>
    <p:sldId id="358" r:id="rId6"/>
    <p:sldId id="770" r:id="rId7"/>
    <p:sldId id="771" r:id="rId8"/>
    <p:sldId id="7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64470B4-D926-41F1-9D40-7C82E1B50C26}">
          <p14:sldIdLst>
            <p14:sldId id="767"/>
            <p14:sldId id="768"/>
            <p14:sldId id="769"/>
            <p14:sldId id="358"/>
            <p14:sldId id="770"/>
            <p14:sldId id="771"/>
            <p14:sldId id="772"/>
          </p14:sldIdLst>
        </p14:section>
        <p14:section name="Default Section" id="{9C192320-A945-407B-9B18-16073201808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повторное использование кода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+mj-lt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Поиск файла модуля</a:t>
          </a:r>
          <a:endParaRPr lang="en-US" dirty="0">
            <a:latin typeface="+mj-lt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Компиляция (при необходимости)</a:t>
          </a:r>
          <a:endParaRPr lang="en-US" dirty="0">
            <a:latin typeface="+mj-lt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+mj-lt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программы</a:t>
          </a:r>
          <a:endParaRPr lang="en-US" dirty="0">
            <a:latin typeface="+mj-lt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</a:t>
          </a:r>
          <a:r>
            <a:rPr lang="en-US" dirty="0">
              <a:latin typeface="+mj-lt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dirty="0">
            <a:latin typeface="+mj-lt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Содержимое любых файлов </a:t>
          </a:r>
          <a:r>
            <a:rPr lang="en-US" dirty="0">
              <a:latin typeface="+mj-lt"/>
              <a:ea typeface="Jura" pitchFamily="2" charset="0"/>
            </a:rPr>
            <a:t>.</a:t>
          </a:r>
          <a:r>
            <a:rPr lang="en-US" dirty="0" err="1">
              <a:latin typeface="+mj-lt"/>
              <a:ea typeface="Jura" pitchFamily="2" charset="0"/>
            </a:rPr>
            <a:t>pth</a:t>
          </a:r>
          <a:endParaRPr lang="en-US" dirty="0">
            <a:latin typeface="+mj-lt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</a:t>
          </a:r>
          <a:r>
            <a:rPr lang="en-US" dirty="0">
              <a:latin typeface="+mj-lt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416324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486289"/>
        <a:ext cx="6718070" cy="1293320"/>
      </dsp:txXfrm>
    </dsp:sp>
    <dsp:sp modelId="{C4DFB42E-1654-44E0-9740-0ED7624BD8F6}">
      <dsp:nvSpPr>
        <dsp:cNvPr id="0" name=""/>
        <dsp:cNvSpPr/>
      </dsp:nvSpPr>
      <dsp:spPr>
        <a:xfrm>
          <a:off x="0" y="1950375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2020340"/>
        <a:ext cx="6718070" cy="1293320"/>
      </dsp:txXfrm>
    </dsp:sp>
    <dsp:sp modelId="{B0673193-A57B-4480-A2F7-C992D5661E7B}">
      <dsp:nvSpPr>
        <dsp:cNvPr id="0" name=""/>
        <dsp:cNvSpPr/>
      </dsp:nvSpPr>
      <dsp:spPr>
        <a:xfrm>
          <a:off x="0" y="3484425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3554390"/>
        <a:ext cx="6718070" cy="1293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7043" y="1399777"/>
          <a:ext cx="2780965" cy="91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Поиск файла модуля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187043" y="1399777"/>
        <a:ext cx="2780965" cy="916454"/>
      </dsp:txXfrm>
    </dsp:sp>
    <dsp:sp modelId="{D455E159-1F0D-4661-9400-0CA1C2120FF6}">
      <dsp:nvSpPr>
        <dsp:cNvPr id="0" name=""/>
        <dsp:cNvSpPr/>
      </dsp:nvSpPr>
      <dsp:spPr>
        <a:xfrm>
          <a:off x="183882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38732" y="811350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710370" y="87329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1020068" y="53262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422676" y="408742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918193" y="62553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227892" y="78038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661470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847289" y="1461717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236857" y="811350"/>
          <a:ext cx="568833" cy="5688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29033" y="1988204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14852" y="226693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79400" y="251469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329766" y="291729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453646" y="2514691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763344" y="294826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2042073" y="245275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723409" y="232887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3071030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4091942" y="873721"/>
          <a:ext cx="2784306" cy="194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Компиляция (при необходимости)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4091942" y="873721"/>
        <a:ext cx="2784306" cy="1949014"/>
      </dsp:txXfrm>
    </dsp:sp>
    <dsp:sp modelId="{D22EFF33-D8FD-4C76-867C-88AA24D39C6E}">
      <dsp:nvSpPr>
        <dsp:cNvPr id="0" name=""/>
        <dsp:cNvSpPr/>
      </dsp:nvSpPr>
      <dsp:spPr>
        <a:xfrm>
          <a:off x="6876249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8008533" y="711702"/>
          <a:ext cx="2366660" cy="23666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8355122" y="1058291"/>
        <a:ext cx="1673482" cy="1673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Директория программы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Директории </a:t>
          </a:r>
          <a:r>
            <a:rPr lang="en-US" sz="2300" kern="1200" dirty="0">
              <a:latin typeface="+mj-lt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Содержимое любых файлов </a:t>
          </a:r>
          <a:r>
            <a:rPr lang="en-US" sz="2300" kern="1200" dirty="0">
              <a:latin typeface="+mj-lt"/>
              <a:ea typeface="Jura" pitchFamily="2" charset="0"/>
            </a:rPr>
            <a:t>.</a:t>
          </a:r>
          <a:r>
            <a:rPr lang="en-US" sz="2300" kern="1200" dirty="0" err="1">
              <a:latin typeface="+mj-lt"/>
              <a:ea typeface="Jura" pitchFamily="2" charset="0"/>
            </a:rPr>
            <a:t>pth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Директория </a:t>
          </a:r>
          <a:r>
            <a:rPr lang="en-US" sz="2300" kern="1200" dirty="0">
              <a:latin typeface="+mj-lt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BF82-99F4-87CC-E639-E6719335E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B9709-FBBE-38AA-ED7E-D03B3DE6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7E81-C354-DF53-D97E-61601594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F955-82DE-EF27-7A82-82944D9B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8E15-233E-43CB-71BB-045CAD26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4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9171-6791-EE50-68B5-B27178BA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A49EF-51C2-9885-264D-61D48E70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72-A1E1-8C22-74E1-E9FE0E96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3B3E-C6B5-DDE8-350B-DC440557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F144-8A67-FEF3-DD56-419B8C7B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330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95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63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87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7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1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8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87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76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4823755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05418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DC63A-6DD3-120D-BB71-E702691C0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FD42-2362-3467-73E0-196ECD6C7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1AE1-1DEA-E931-70D8-859967A6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B548-E545-4867-D65C-EA9B3E54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19B-FBB7-883F-0253-99068AC8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50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49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8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70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262403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52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2674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25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027145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1236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0920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636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8227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9368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8875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4599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678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8805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6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2509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0738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185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3745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0521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31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827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7892-CE10-7F77-9F4C-43E9D2A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10F1-0895-5A26-5DF1-DB84F555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7840-D41E-EC41-1FF6-B90D418C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CFEC2-BFED-5782-D9B2-A4C04D79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F3D88-639D-433F-36C9-887149C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52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535423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08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994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34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6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6226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49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766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60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94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B85E-4D70-54A3-08DE-A1D76D0B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06E4-A99D-1EBD-CF82-C0E19975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21EC-C242-7E82-F117-EA0327DF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CDBCD-D6A8-37A6-F0D3-DFC52CD5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FD0C-9878-B577-05EA-E53A6476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7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058554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967165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414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8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1125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31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00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2404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829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132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4EF-F1F1-F451-61FC-016E933E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56DB-0457-BA3C-45E6-76582857C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E4EED-854C-7AAB-3B47-B2BCE57A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2B263-0451-A187-E130-C59F7924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70843-D672-F1A9-4C82-59D87C3F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E9550-3DA3-5246-252C-3B1C087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9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8631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57749098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38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2951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64296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564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665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8497247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14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8350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883D-BDB8-98CC-B367-1DAEACB4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4581A-ADEC-3B3F-4A20-8A96C0EB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16AD6-3312-8853-69B6-A9F8D3432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7E45-0691-B6B4-38D1-9F96B61BC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0B592-0305-E725-C38F-CC6ABA831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D40E9-17C4-700C-8A58-62EAA51C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25C5A-0ED4-F37C-EE59-E1AEA088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C2239-12BC-0315-9FC0-3D76893E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43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45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333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69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06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7651724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5283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9906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6976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3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531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BE0-D9E9-54B4-95D0-6BB696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1361F-A242-C0B6-496D-554DF3BF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E495F-B0F0-2236-1772-F8DDC91F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7720C-1E9E-5B06-DB05-A16A10DF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36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2880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6653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657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5921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448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79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1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074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7158768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6221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12CA9-8BB2-C705-06BB-E8F4EB5C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F7138-7ABD-C62F-20AD-54FA47F2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D0DE7-A1A3-78A6-02AF-D92EE78B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10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927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52638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4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752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170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62107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754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634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0459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2759566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68C-EC30-44DB-94F6-3C49BA8D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5F02-E22B-656E-6065-3713190B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17017-5ECA-A614-984E-6D3272848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89D5D-82C6-2130-58E0-EDDD7785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628A7-067F-CE4E-5E98-23A65220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2BB03-D55E-C04A-0D78-22268235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41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515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23312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7677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600987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2474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3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90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2880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19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5755-3EAB-6186-F41E-12C7B48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C6CD1-7E96-6602-7447-45920D5C0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75711-4602-5008-E72D-4386BE246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461C3-2BF6-C44A-08DB-2A3B75DA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C0C69-5380-D57A-5FA3-C661FC62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2D0C1-200C-7201-382F-3587BF91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618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895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99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0224834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42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8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6714629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57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64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3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3959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20C4F-16B8-1FA7-4C14-DC0F2FC5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20208-48B9-5AE1-24DE-D8EF43F17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EE1C-344D-6430-1C8A-473BEECE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B45CA-5B1F-4CBA-857A-3938BB74793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A3C9-F31E-61C0-D9D8-29137E102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E6C2-E9A1-1D83-B281-EA3E0B7FE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AE33-422A-4761-807B-73DE66FFE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5461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Модули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3EDC8B-DBAB-EAAA-8C06-2C67F6F66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3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всего 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модуля 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модуля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*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копий всех глобальных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объектов из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0F816-809F-479D-CB8D-D723B1CAC8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7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Модуль расчёта времени выполнения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4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Многослойная архитектура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6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Модули</vt:lpstr>
      <vt:lpstr>Модуль</vt:lpstr>
      <vt:lpstr>Синтаксис </vt:lpstr>
      <vt:lpstr>Импорт</vt:lpstr>
      <vt:lpstr>Поиск модуля</vt:lpstr>
      <vt:lpstr>Модуль расчёта времени выполнения</vt:lpstr>
      <vt:lpstr>Многослойная архитектура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2023-04-22T08:46:40Z</dcterms:created>
  <dcterms:modified xsi:type="dcterms:W3CDTF">2023-04-22T08:47:08Z</dcterms:modified>
</cp:coreProperties>
</file>