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7" r:id="rId3"/>
    <p:sldId id="708" r:id="rId4"/>
    <p:sldId id="709" r:id="rId5"/>
    <p:sldId id="7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изменяемый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безразмерный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4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365-76E4-1B7A-9685-187A95CB4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C7503-BFCB-FD74-E8CF-62F1E314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DDE9-5C35-334D-3E88-D283910B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F251-89E7-E002-A4D1-BFBE5D9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7963-94A1-770B-4023-F1F0A06F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A2CC-5C4A-3039-8087-B236B6F2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5C69-FD90-B699-5DCB-223B95A1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493B-5407-8EFC-C359-2EEB1C89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DC86-8635-1E2E-5D24-ACA5A8BA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A144-D067-0B7F-647F-993F1443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36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9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9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4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5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3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02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7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035968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485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A788F-E170-C828-1194-EC496D09D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9D4F-F3C5-1D08-1929-617F9DD8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A2F5-8A67-6B2D-7FC2-F54CBBAF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6DB2-9400-249B-9C49-1EB57B2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11BB-1D70-A181-BDCB-D7F92163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334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9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5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537591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2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132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1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197888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9316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41957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097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427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8592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429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04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656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276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268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182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931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588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58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47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033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01C3-BF3C-83F3-8058-5D82647C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CF93-4EF9-3100-F724-E5CBA47D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4523-F60E-1647-E63C-8FE47259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00B2-AB21-E3D7-972A-CE8E5881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A5A0-8BE0-58D3-6569-2ED9D08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931505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299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7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20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153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6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806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BB68-2950-508E-0988-71E9D728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AF2E2-9FD4-3DF7-A740-E0487E49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C3A0-AE3D-9975-8DD1-5E66B825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86A2-7E6D-58D3-3281-92A0A584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631C-4688-BF52-FB5C-7FE4FF74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4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929487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01721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7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15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723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23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5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939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9154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880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8C2D-6F34-1D09-E716-4C6D68E4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6A97-3F7E-FF22-F409-99671ED07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9D9F1-A5AD-759E-EBB4-07661DC05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C2A4-6219-9403-7682-19091FC7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4FA0-4A15-1E51-B751-F85E10EE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0C98-0195-3E06-133D-1A6CCAFC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81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530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0051596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86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03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73313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310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4230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054281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42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526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B654-F304-49C0-3D17-94F36B02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565B1-20F5-4035-13A0-643F642E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1669F-C36C-4F67-0EFC-7788AA14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3DAFC-AAED-7379-D1A6-7D938295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2E96A-879D-60B9-97EF-5CD6C2A2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FB9A8-5535-3497-2F9F-53F36D0B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0BC84-A861-CFEC-06B5-05DB8440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8D63E-E3C8-20B9-9125-C212E5D6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58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4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43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93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20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6710049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96146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3040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5357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5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7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564A-38CD-0F5D-3401-F340F4F4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8D3B-73A0-BB4B-99DE-63409A2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DAD50-B0D2-5D2E-BF32-0801BC7C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D96F7-FBBA-9D74-99AB-875EA62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8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556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193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46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5225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7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38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2730782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052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A7C88-11B7-A927-3D96-2AF3E79A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DA7BD-AFB7-C13B-8829-60B9C7F3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5377-F7F7-DCA5-9747-DED5204D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7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2940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1152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7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07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65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63204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319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0843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253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841152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8A17-54DE-187C-B529-663C6865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31A6-767D-DA78-2A13-ED72AF5B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F27FD-8991-7F58-B484-0BE7383F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9C57-D1C0-45BD-DDD8-A2282396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64B7-4B77-C329-47DB-08F92F88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ED8F-159D-357A-4650-64ACF228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98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239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4264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195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236588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760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31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59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0928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0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C684-27CA-A477-311C-4D43E6E9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5F0F3-D09D-03CF-F35F-90F2E2FA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EEBFE-5670-F872-3868-446B3C53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1DF8-FBC4-4ED3-EF36-1F9922B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D86E-71D6-BB07-1878-16E2D4BB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696D-2693-AF62-C5A7-DABAF5B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05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957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6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001486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70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524309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6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6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5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084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436F3-EEF9-8AD5-AC8F-DE1B02BD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1E603-551E-1669-836C-D88B7991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7811-D5B9-F83C-38DD-AA9CED464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63D2-1D12-4BF8-A933-36977749CDC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D10D-AA7E-5ED3-F7A3-E475840D6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069A-A534-F738-741F-EC4FF15D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EC7D-22E6-414B-96F0-6408FD50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197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Уравнение </a:t>
            </a:r>
            <a:br>
              <a:rPr lang="ru-RU" sz="3600" dirty="0">
                <a:latin typeface="+mn-lt"/>
                <a:ea typeface="Jura" pitchFamily="2" charset="0"/>
              </a:rPr>
            </a:br>
            <a:r>
              <a:rPr lang="en-US" sz="3600" b="1" dirty="0">
                <a:latin typeface="+mn-lt"/>
                <a:ea typeface="Jura" pitchFamily="2" charset="0"/>
              </a:rPr>
              <a:t>y = </a:t>
            </a:r>
            <a:r>
              <a:rPr lang="en-US" sz="3600" b="1" dirty="0" err="1">
                <a:latin typeface="+mn-lt"/>
                <a:ea typeface="Jura" pitchFamily="2" charset="0"/>
              </a:rPr>
              <a:t>kx</a:t>
            </a:r>
            <a:r>
              <a:rPr lang="en-US" sz="3600" b="1" dirty="0">
                <a:latin typeface="+mn-lt"/>
                <a:ea typeface="Jura" pitchFamily="2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662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Коллекции</vt:lpstr>
      <vt:lpstr>Тип list</vt:lpstr>
      <vt:lpstr>Уравнение  y = kx + b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2023-03-19T08:54:46Z</dcterms:created>
  <dcterms:modified xsi:type="dcterms:W3CDTF">2023-03-19T08:55:15Z</dcterms:modified>
</cp:coreProperties>
</file>