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08" r:id="rId3"/>
    <p:sldId id="609" r:id="rId4"/>
    <p:sldId id="610" r:id="rId5"/>
    <p:sldId id="611" r:id="rId6"/>
    <p:sldId id="612" r:id="rId7"/>
    <p:sldId id="613" r:id="rId8"/>
    <p:sldId id="6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" id="{79FFEFFE-8662-446F-B3B0-D8020488F2CC}">
          <p14:sldIdLst>
            <p14:sldId id="608"/>
            <p14:sldId id="609"/>
            <p14:sldId id="610"/>
            <p14:sldId id="611"/>
            <p14:sldId id="612"/>
            <p14:sldId id="613"/>
            <p14:sldId id="614"/>
          </p14:sldIdLst>
        </p14:section>
        <p14:section name="Default Section" id="{6645FD2A-FBB9-4185-B1A9-B6C4F88996C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20F05-6B2B-4236-A795-1ACC3B5C2304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B5C22C8E-16C1-442C-B4F2-5F530496F41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 клиент-сервер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1878663-67A3-471C-B443-9B3AA156DB7F}" type="parTrans" cxnId="{134F9FCC-2906-4D5A-B0C1-1162F9AACCF0}">
      <dgm:prSet/>
      <dgm:spPr/>
      <dgm:t>
        <a:bodyPr/>
        <a:lstStyle/>
        <a:p>
          <a:endParaRPr lang="en-US"/>
        </a:p>
      </dgm:t>
    </dgm:pt>
    <dgm:pt modelId="{4F19E233-6A0F-47FE-98F9-7506B49DB056}" type="sibTrans" cxnId="{134F9FCC-2906-4D5A-B0C1-1162F9AACCF0}">
      <dgm:prSet/>
      <dgm:spPr/>
      <dgm:t>
        <a:bodyPr/>
        <a:lstStyle/>
        <a:p>
          <a:endParaRPr lang="en-US"/>
        </a:p>
      </dgm:t>
    </dgm:pt>
    <dgm:pt modelId="{60E0A793-133C-486C-BF4E-A3A1EE13CA0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Отсутствие состояния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310EFC-67A8-4696-854A-2125CA133F12}" type="parTrans" cxnId="{160C980D-8542-4A3A-95E6-ADCCB291ED7E}">
      <dgm:prSet/>
      <dgm:spPr/>
      <dgm:t>
        <a:bodyPr/>
        <a:lstStyle/>
        <a:p>
          <a:endParaRPr lang="en-US"/>
        </a:p>
      </dgm:t>
    </dgm:pt>
    <dgm:pt modelId="{9B30BCBB-F83A-4C78-8A90-F61EE6F5B46B}" type="sibTrans" cxnId="{160C980D-8542-4A3A-95E6-ADCCB291ED7E}">
      <dgm:prSet/>
      <dgm:spPr/>
      <dgm:t>
        <a:bodyPr/>
        <a:lstStyle/>
        <a:p>
          <a:endParaRPr lang="en-US"/>
        </a:p>
      </dgm:t>
    </dgm:pt>
    <dgm:pt modelId="{0A6B1EF8-E0F5-4BD2-A525-88D966276F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Кэширование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724B2C-097D-4DD0-972C-48B4D16F2861}" type="parTrans" cxnId="{547EBC6F-7CB4-4382-8160-C5BA60D5D29E}">
      <dgm:prSet/>
      <dgm:spPr/>
      <dgm:t>
        <a:bodyPr/>
        <a:lstStyle/>
        <a:p>
          <a:endParaRPr lang="en-US"/>
        </a:p>
      </dgm:t>
    </dgm:pt>
    <dgm:pt modelId="{65C343A9-4E7C-4022-A217-68A581EFAFE5}" type="sibTrans" cxnId="{547EBC6F-7CB4-4382-8160-C5BA60D5D29E}">
      <dgm:prSet/>
      <dgm:spPr/>
      <dgm:t>
        <a:bodyPr/>
        <a:lstStyle/>
        <a:p>
          <a:endParaRPr lang="en-US"/>
        </a:p>
      </dgm:t>
    </dgm:pt>
    <dgm:pt modelId="{0B5AB03C-C660-4374-9895-D0AC896E19C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Слои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F479CB-3878-4774-BDB9-CBD3791F5027}" type="parTrans" cxnId="{E731A207-D266-4FE9-93EE-AC85416128B8}">
      <dgm:prSet/>
      <dgm:spPr/>
      <dgm:t>
        <a:bodyPr/>
        <a:lstStyle/>
        <a:p>
          <a:endParaRPr lang="en-US"/>
        </a:p>
      </dgm:t>
    </dgm:pt>
    <dgm:pt modelId="{BBE2F477-6C05-4779-8F64-6D4CB7684096}" type="sibTrans" cxnId="{E731A207-D266-4FE9-93EE-AC85416128B8}">
      <dgm:prSet/>
      <dgm:spPr/>
      <dgm:t>
        <a:bodyPr/>
        <a:lstStyle/>
        <a:p>
          <a:endParaRPr lang="en-US"/>
        </a:p>
      </dgm:t>
    </dgm:pt>
    <dgm:pt modelId="{50272331-D821-41BC-9D14-D395F1A458B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Унифицированный интерфейс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8B2D550-F56F-494B-ACA8-2FBCB667FC18}" type="parTrans" cxnId="{059FD835-639B-4269-9430-E2B3A67E618B}">
      <dgm:prSet/>
      <dgm:spPr/>
      <dgm:t>
        <a:bodyPr/>
        <a:lstStyle/>
        <a:p>
          <a:endParaRPr lang="en-US"/>
        </a:p>
      </dgm:t>
    </dgm:pt>
    <dgm:pt modelId="{B42E0607-194F-4CDA-B551-12C2CE57014E}" type="sibTrans" cxnId="{059FD835-639B-4269-9430-E2B3A67E618B}">
      <dgm:prSet/>
      <dgm:spPr/>
      <dgm:t>
        <a:bodyPr/>
        <a:lstStyle/>
        <a:p>
          <a:endParaRPr lang="en-US"/>
        </a:p>
      </dgm:t>
    </dgm:pt>
    <dgm:pt modelId="{CC8F1A80-2757-4865-BC7C-157ACCBE1D80}" type="pres">
      <dgm:prSet presAssocID="{50120F05-6B2B-4236-A795-1ACC3B5C2304}" presName="vert0" presStyleCnt="0">
        <dgm:presLayoutVars>
          <dgm:dir/>
          <dgm:animOne val="branch"/>
          <dgm:animLvl val="lvl"/>
        </dgm:presLayoutVars>
      </dgm:prSet>
      <dgm:spPr/>
    </dgm:pt>
    <dgm:pt modelId="{D8A8A640-930B-4E71-931C-7224CB31E22C}" type="pres">
      <dgm:prSet presAssocID="{B5C22C8E-16C1-442C-B4F2-5F530496F41E}" presName="thickLine" presStyleLbl="alignNode1" presStyleIdx="0" presStyleCnt="5"/>
      <dgm:spPr/>
    </dgm:pt>
    <dgm:pt modelId="{64ACA0F1-39B0-4A2F-81AD-4267ACDEF835}" type="pres">
      <dgm:prSet presAssocID="{B5C22C8E-16C1-442C-B4F2-5F530496F41E}" presName="horz1" presStyleCnt="0"/>
      <dgm:spPr/>
    </dgm:pt>
    <dgm:pt modelId="{42ED6E7E-B062-4133-8538-703E72BEAB50}" type="pres">
      <dgm:prSet presAssocID="{B5C22C8E-16C1-442C-B4F2-5F530496F41E}" presName="tx1" presStyleLbl="revTx" presStyleIdx="0" presStyleCnt="5"/>
      <dgm:spPr/>
    </dgm:pt>
    <dgm:pt modelId="{8354F0F2-C418-4180-96F8-1A7A58E54C3D}" type="pres">
      <dgm:prSet presAssocID="{B5C22C8E-16C1-442C-B4F2-5F530496F41E}" presName="vert1" presStyleCnt="0"/>
      <dgm:spPr/>
    </dgm:pt>
    <dgm:pt modelId="{8AFA24AE-C50F-47FF-807D-11358EE1D594}" type="pres">
      <dgm:prSet presAssocID="{60E0A793-133C-486C-BF4E-A3A1EE13CA00}" presName="thickLine" presStyleLbl="alignNode1" presStyleIdx="1" presStyleCnt="5"/>
      <dgm:spPr/>
    </dgm:pt>
    <dgm:pt modelId="{E32264C2-C3C0-467E-8F02-BD2FB022CF06}" type="pres">
      <dgm:prSet presAssocID="{60E0A793-133C-486C-BF4E-A3A1EE13CA00}" presName="horz1" presStyleCnt="0"/>
      <dgm:spPr/>
    </dgm:pt>
    <dgm:pt modelId="{39802480-A227-463B-86EE-0F9E62778A9D}" type="pres">
      <dgm:prSet presAssocID="{60E0A793-133C-486C-BF4E-A3A1EE13CA00}" presName="tx1" presStyleLbl="revTx" presStyleIdx="1" presStyleCnt="5"/>
      <dgm:spPr/>
    </dgm:pt>
    <dgm:pt modelId="{0E825374-8A4D-4563-A868-FDA984A2FE5D}" type="pres">
      <dgm:prSet presAssocID="{60E0A793-133C-486C-BF4E-A3A1EE13CA00}" presName="vert1" presStyleCnt="0"/>
      <dgm:spPr/>
    </dgm:pt>
    <dgm:pt modelId="{2B9B0268-47DC-4E19-BA40-85AC5943896D}" type="pres">
      <dgm:prSet presAssocID="{0A6B1EF8-E0F5-4BD2-A525-88D966276F4B}" presName="thickLine" presStyleLbl="alignNode1" presStyleIdx="2" presStyleCnt="5"/>
      <dgm:spPr/>
    </dgm:pt>
    <dgm:pt modelId="{AA285198-9B0C-422E-B382-943E20A5DD95}" type="pres">
      <dgm:prSet presAssocID="{0A6B1EF8-E0F5-4BD2-A525-88D966276F4B}" presName="horz1" presStyleCnt="0"/>
      <dgm:spPr/>
    </dgm:pt>
    <dgm:pt modelId="{50D96AAB-CB7E-4012-93E3-C5838B7143FE}" type="pres">
      <dgm:prSet presAssocID="{0A6B1EF8-E0F5-4BD2-A525-88D966276F4B}" presName="tx1" presStyleLbl="revTx" presStyleIdx="2" presStyleCnt="5"/>
      <dgm:spPr/>
    </dgm:pt>
    <dgm:pt modelId="{895DB22F-A941-42A6-A494-B0CECFDF4263}" type="pres">
      <dgm:prSet presAssocID="{0A6B1EF8-E0F5-4BD2-A525-88D966276F4B}" presName="vert1" presStyleCnt="0"/>
      <dgm:spPr/>
    </dgm:pt>
    <dgm:pt modelId="{E449D6B2-B815-4232-A768-1A911079C221}" type="pres">
      <dgm:prSet presAssocID="{0B5AB03C-C660-4374-9895-D0AC896E19C0}" presName="thickLine" presStyleLbl="alignNode1" presStyleIdx="3" presStyleCnt="5"/>
      <dgm:spPr/>
    </dgm:pt>
    <dgm:pt modelId="{374F6EBF-8878-4CA9-9C66-9DA90D9BD5C4}" type="pres">
      <dgm:prSet presAssocID="{0B5AB03C-C660-4374-9895-D0AC896E19C0}" presName="horz1" presStyleCnt="0"/>
      <dgm:spPr/>
    </dgm:pt>
    <dgm:pt modelId="{6713218C-E459-4236-9C38-B9491BBF45CB}" type="pres">
      <dgm:prSet presAssocID="{0B5AB03C-C660-4374-9895-D0AC896E19C0}" presName="tx1" presStyleLbl="revTx" presStyleIdx="3" presStyleCnt="5"/>
      <dgm:spPr/>
    </dgm:pt>
    <dgm:pt modelId="{7067C2E8-71DD-457C-AC62-F06E2AEE0EAC}" type="pres">
      <dgm:prSet presAssocID="{0B5AB03C-C660-4374-9895-D0AC896E19C0}" presName="vert1" presStyleCnt="0"/>
      <dgm:spPr/>
    </dgm:pt>
    <dgm:pt modelId="{77465035-AF9B-40BE-B88B-34EADEB61AE3}" type="pres">
      <dgm:prSet presAssocID="{50272331-D821-41BC-9D14-D395F1A458B1}" presName="thickLine" presStyleLbl="alignNode1" presStyleIdx="4" presStyleCnt="5"/>
      <dgm:spPr/>
    </dgm:pt>
    <dgm:pt modelId="{72B34085-98B4-4B05-A897-0393F8DBFC18}" type="pres">
      <dgm:prSet presAssocID="{50272331-D821-41BC-9D14-D395F1A458B1}" presName="horz1" presStyleCnt="0"/>
      <dgm:spPr/>
    </dgm:pt>
    <dgm:pt modelId="{944384AA-E14E-4351-A80F-757D277FC26C}" type="pres">
      <dgm:prSet presAssocID="{50272331-D821-41BC-9D14-D395F1A458B1}" presName="tx1" presStyleLbl="revTx" presStyleIdx="4" presStyleCnt="5"/>
      <dgm:spPr/>
    </dgm:pt>
    <dgm:pt modelId="{C064C49A-F571-4292-89DD-D6DB6F0C1408}" type="pres">
      <dgm:prSet presAssocID="{50272331-D821-41BC-9D14-D395F1A458B1}" presName="vert1" presStyleCnt="0"/>
      <dgm:spPr/>
    </dgm:pt>
  </dgm:ptLst>
  <dgm:cxnLst>
    <dgm:cxn modelId="{E731A207-D266-4FE9-93EE-AC85416128B8}" srcId="{50120F05-6B2B-4236-A795-1ACC3B5C2304}" destId="{0B5AB03C-C660-4374-9895-D0AC896E19C0}" srcOrd="3" destOrd="0" parTransId="{BAF479CB-3878-4774-BDB9-CBD3791F5027}" sibTransId="{BBE2F477-6C05-4779-8F64-6D4CB7684096}"/>
    <dgm:cxn modelId="{160C980D-8542-4A3A-95E6-ADCCB291ED7E}" srcId="{50120F05-6B2B-4236-A795-1ACC3B5C2304}" destId="{60E0A793-133C-486C-BF4E-A3A1EE13CA00}" srcOrd="1" destOrd="0" parTransId="{BB310EFC-67A8-4696-854A-2125CA133F12}" sibTransId="{9B30BCBB-F83A-4C78-8A90-F61EE6F5B46B}"/>
    <dgm:cxn modelId="{4D2FDE13-CE2F-4D86-ABB9-650820C40991}" type="presOf" srcId="{50272331-D821-41BC-9D14-D395F1A458B1}" destId="{944384AA-E14E-4351-A80F-757D277FC26C}" srcOrd="0" destOrd="0" presId="urn:microsoft.com/office/officeart/2008/layout/LinedList"/>
    <dgm:cxn modelId="{059FD835-639B-4269-9430-E2B3A67E618B}" srcId="{50120F05-6B2B-4236-A795-1ACC3B5C2304}" destId="{50272331-D821-41BC-9D14-D395F1A458B1}" srcOrd="4" destOrd="0" parTransId="{88B2D550-F56F-494B-ACA8-2FBCB667FC18}" sibTransId="{B42E0607-194F-4CDA-B551-12C2CE57014E}"/>
    <dgm:cxn modelId="{8DCC814E-0C27-4D1C-AF3C-F0E27B6ECDDA}" type="presOf" srcId="{60E0A793-133C-486C-BF4E-A3A1EE13CA00}" destId="{39802480-A227-463B-86EE-0F9E62778A9D}" srcOrd="0" destOrd="0" presId="urn:microsoft.com/office/officeart/2008/layout/LinedList"/>
    <dgm:cxn modelId="{547EBC6F-7CB4-4382-8160-C5BA60D5D29E}" srcId="{50120F05-6B2B-4236-A795-1ACC3B5C2304}" destId="{0A6B1EF8-E0F5-4BD2-A525-88D966276F4B}" srcOrd="2" destOrd="0" parTransId="{7A724B2C-097D-4DD0-972C-48B4D16F2861}" sibTransId="{65C343A9-4E7C-4022-A217-68A581EFAFE5}"/>
    <dgm:cxn modelId="{A6750D81-E0AE-4577-899E-30C0196824B5}" type="presOf" srcId="{B5C22C8E-16C1-442C-B4F2-5F530496F41E}" destId="{42ED6E7E-B062-4133-8538-703E72BEAB50}" srcOrd="0" destOrd="0" presId="urn:microsoft.com/office/officeart/2008/layout/LinedList"/>
    <dgm:cxn modelId="{9D7B5B95-B000-4A72-A7D0-CAE17DD46043}" type="presOf" srcId="{0A6B1EF8-E0F5-4BD2-A525-88D966276F4B}" destId="{50D96AAB-CB7E-4012-93E3-C5838B7143FE}" srcOrd="0" destOrd="0" presId="urn:microsoft.com/office/officeart/2008/layout/LinedList"/>
    <dgm:cxn modelId="{134F9FCC-2906-4D5A-B0C1-1162F9AACCF0}" srcId="{50120F05-6B2B-4236-A795-1ACC3B5C2304}" destId="{B5C22C8E-16C1-442C-B4F2-5F530496F41E}" srcOrd="0" destOrd="0" parTransId="{41878663-67A3-471C-B443-9B3AA156DB7F}" sibTransId="{4F19E233-6A0F-47FE-98F9-7506B49DB056}"/>
    <dgm:cxn modelId="{8772F5D8-4626-4EE9-9CEE-17A8A071B021}" type="presOf" srcId="{0B5AB03C-C660-4374-9895-D0AC896E19C0}" destId="{6713218C-E459-4236-9C38-B9491BBF45CB}" srcOrd="0" destOrd="0" presId="urn:microsoft.com/office/officeart/2008/layout/LinedList"/>
    <dgm:cxn modelId="{705740DD-1909-4784-AABE-DC3B7D22D70A}" type="presOf" srcId="{50120F05-6B2B-4236-A795-1ACC3B5C2304}" destId="{CC8F1A80-2757-4865-BC7C-157ACCBE1D80}" srcOrd="0" destOrd="0" presId="urn:microsoft.com/office/officeart/2008/layout/LinedList"/>
    <dgm:cxn modelId="{178B8D29-A9EA-45E3-8C64-7658E415782D}" type="presParOf" srcId="{CC8F1A80-2757-4865-BC7C-157ACCBE1D80}" destId="{D8A8A640-930B-4E71-931C-7224CB31E22C}" srcOrd="0" destOrd="0" presId="urn:microsoft.com/office/officeart/2008/layout/LinedList"/>
    <dgm:cxn modelId="{9AB7C088-7789-4E8A-8444-F984484C40E8}" type="presParOf" srcId="{CC8F1A80-2757-4865-BC7C-157ACCBE1D80}" destId="{64ACA0F1-39B0-4A2F-81AD-4267ACDEF835}" srcOrd="1" destOrd="0" presId="urn:microsoft.com/office/officeart/2008/layout/LinedList"/>
    <dgm:cxn modelId="{5C1B39B0-EA55-4E2A-831C-9BCC9816AB5A}" type="presParOf" srcId="{64ACA0F1-39B0-4A2F-81AD-4267ACDEF835}" destId="{42ED6E7E-B062-4133-8538-703E72BEAB50}" srcOrd="0" destOrd="0" presId="urn:microsoft.com/office/officeart/2008/layout/LinedList"/>
    <dgm:cxn modelId="{F5E91010-1605-4367-9582-76E400670F51}" type="presParOf" srcId="{64ACA0F1-39B0-4A2F-81AD-4267ACDEF835}" destId="{8354F0F2-C418-4180-96F8-1A7A58E54C3D}" srcOrd="1" destOrd="0" presId="urn:microsoft.com/office/officeart/2008/layout/LinedList"/>
    <dgm:cxn modelId="{7ECD2F9D-6295-4BC8-97CC-43D25F99E770}" type="presParOf" srcId="{CC8F1A80-2757-4865-BC7C-157ACCBE1D80}" destId="{8AFA24AE-C50F-47FF-807D-11358EE1D594}" srcOrd="2" destOrd="0" presId="urn:microsoft.com/office/officeart/2008/layout/LinedList"/>
    <dgm:cxn modelId="{FCFF62B1-72E2-405A-89C5-C72AF6547D37}" type="presParOf" srcId="{CC8F1A80-2757-4865-BC7C-157ACCBE1D80}" destId="{E32264C2-C3C0-467E-8F02-BD2FB022CF06}" srcOrd="3" destOrd="0" presId="urn:microsoft.com/office/officeart/2008/layout/LinedList"/>
    <dgm:cxn modelId="{B0F3E326-ED0D-4070-B190-93479AECC61A}" type="presParOf" srcId="{E32264C2-C3C0-467E-8F02-BD2FB022CF06}" destId="{39802480-A227-463B-86EE-0F9E62778A9D}" srcOrd="0" destOrd="0" presId="urn:microsoft.com/office/officeart/2008/layout/LinedList"/>
    <dgm:cxn modelId="{4CDFF636-E22A-4C22-A6C8-13F57C03429F}" type="presParOf" srcId="{E32264C2-C3C0-467E-8F02-BD2FB022CF06}" destId="{0E825374-8A4D-4563-A868-FDA984A2FE5D}" srcOrd="1" destOrd="0" presId="urn:microsoft.com/office/officeart/2008/layout/LinedList"/>
    <dgm:cxn modelId="{5614B663-517A-4349-AC1B-EC75F0F56B3C}" type="presParOf" srcId="{CC8F1A80-2757-4865-BC7C-157ACCBE1D80}" destId="{2B9B0268-47DC-4E19-BA40-85AC5943896D}" srcOrd="4" destOrd="0" presId="urn:microsoft.com/office/officeart/2008/layout/LinedList"/>
    <dgm:cxn modelId="{A7225163-FED0-470D-9A3E-D5303413F685}" type="presParOf" srcId="{CC8F1A80-2757-4865-BC7C-157ACCBE1D80}" destId="{AA285198-9B0C-422E-B382-943E20A5DD95}" srcOrd="5" destOrd="0" presId="urn:microsoft.com/office/officeart/2008/layout/LinedList"/>
    <dgm:cxn modelId="{F099F942-4C9C-4399-A811-C6477425E8EE}" type="presParOf" srcId="{AA285198-9B0C-422E-B382-943E20A5DD95}" destId="{50D96AAB-CB7E-4012-93E3-C5838B7143FE}" srcOrd="0" destOrd="0" presId="urn:microsoft.com/office/officeart/2008/layout/LinedList"/>
    <dgm:cxn modelId="{D19D53A4-D7D5-425E-9731-8371DDB58796}" type="presParOf" srcId="{AA285198-9B0C-422E-B382-943E20A5DD95}" destId="{895DB22F-A941-42A6-A494-B0CECFDF4263}" srcOrd="1" destOrd="0" presId="urn:microsoft.com/office/officeart/2008/layout/LinedList"/>
    <dgm:cxn modelId="{BBEB132D-C2F4-4B04-9708-8B97FB286BE6}" type="presParOf" srcId="{CC8F1A80-2757-4865-BC7C-157ACCBE1D80}" destId="{E449D6B2-B815-4232-A768-1A911079C221}" srcOrd="6" destOrd="0" presId="urn:microsoft.com/office/officeart/2008/layout/LinedList"/>
    <dgm:cxn modelId="{30E87194-0F94-425C-9F26-D39EB0409DE4}" type="presParOf" srcId="{CC8F1A80-2757-4865-BC7C-157ACCBE1D80}" destId="{374F6EBF-8878-4CA9-9C66-9DA90D9BD5C4}" srcOrd="7" destOrd="0" presId="urn:microsoft.com/office/officeart/2008/layout/LinedList"/>
    <dgm:cxn modelId="{D24334CA-72E0-4281-B40C-D650170A77FC}" type="presParOf" srcId="{374F6EBF-8878-4CA9-9C66-9DA90D9BD5C4}" destId="{6713218C-E459-4236-9C38-B9491BBF45CB}" srcOrd="0" destOrd="0" presId="urn:microsoft.com/office/officeart/2008/layout/LinedList"/>
    <dgm:cxn modelId="{D138C386-E937-4560-AC01-F647949397E5}" type="presParOf" srcId="{374F6EBF-8878-4CA9-9C66-9DA90D9BD5C4}" destId="{7067C2E8-71DD-457C-AC62-F06E2AEE0EAC}" srcOrd="1" destOrd="0" presId="urn:microsoft.com/office/officeart/2008/layout/LinedList"/>
    <dgm:cxn modelId="{6CA55B3D-4C05-4D56-81E5-4432D06FA399}" type="presParOf" srcId="{CC8F1A80-2757-4865-BC7C-157ACCBE1D80}" destId="{77465035-AF9B-40BE-B88B-34EADEB61AE3}" srcOrd="8" destOrd="0" presId="urn:microsoft.com/office/officeart/2008/layout/LinedList"/>
    <dgm:cxn modelId="{1AAE4304-53C2-46AC-850F-2226CDECED0D}" type="presParOf" srcId="{CC8F1A80-2757-4865-BC7C-157ACCBE1D80}" destId="{72B34085-98B4-4B05-A897-0393F8DBFC18}" srcOrd="9" destOrd="0" presId="urn:microsoft.com/office/officeart/2008/layout/LinedList"/>
    <dgm:cxn modelId="{3CDE6E68-A0C6-4FFD-821F-FECBA9638E7B}" type="presParOf" srcId="{72B34085-98B4-4B05-A897-0393F8DBFC18}" destId="{944384AA-E14E-4351-A80F-757D277FC26C}" srcOrd="0" destOrd="0" presId="urn:microsoft.com/office/officeart/2008/layout/LinedList"/>
    <dgm:cxn modelId="{9F951A8C-D6A4-4A38-A55C-79C55E71FFD0}" type="presParOf" srcId="{72B34085-98B4-4B05-A897-0393F8DBFC18}" destId="{C064C49A-F571-4292-89DD-D6DB6F0C14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37974A-EF33-4AF7-82F3-C0DDCA862B7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B00D96D-60EE-403C-A090-F76CCA9B874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не имеет состояния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5EED36-C7D3-4DC3-B019-9673D17EA4D7}" type="parTrans" cxnId="{A6D58153-C763-4340-9838-B5088AD6C426}">
      <dgm:prSet/>
      <dgm:spPr/>
      <dgm:t>
        <a:bodyPr/>
        <a:lstStyle/>
        <a:p>
          <a:endParaRPr lang="en-US"/>
        </a:p>
      </dgm:t>
    </dgm:pt>
    <dgm:pt modelId="{76826434-E45F-4108-A707-296DB2675C4D}" type="sibTrans" cxnId="{A6D58153-C763-4340-9838-B5088AD6C426}">
      <dgm:prSet/>
      <dgm:spPr/>
      <dgm:t>
        <a:bodyPr/>
        <a:lstStyle/>
        <a:p>
          <a:endParaRPr lang="en-US"/>
        </a:p>
      </dgm:t>
    </dgm:pt>
    <dgm:pt modelId="{78E4B0A5-F47D-469B-B27C-28C6C6F24C3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позволяет работать с гипертекстом и с медиа 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462FEF-6BF1-459B-BA8F-2C1BCE105897}" type="parTrans" cxnId="{8C23E532-FEEC-456D-AD4D-980A451C4F7D}">
      <dgm:prSet/>
      <dgm:spPr/>
      <dgm:t>
        <a:bodyPr/>
        <a:lstStyle/>
        <a:p>
          <a:endParaRPr lang="en-US"/>
        </a:p>
      </dgm:t>
    </dgm:pt>
    <dgm:pt modelId="{DF768E7D-A212-4EBF-927E-6E2146C29F00}" type="sibTrans" cxnId="{8C23E532-FEEC-456D-AD4D-980A451C4F7D}">
      <dgm:prSet/>
      <dgm:spPr/>
      <dgm:t>
        <a:bodyPr/>
        <a:lstStyle/>
        <a:p>
          <a:endParaRPr lang="en-US"/>
        </a:p>
      </dgm:t>
    </dgm:pt>
    <dgm:pt modelId="{187EF3A3-E186-4279-9203-D7E8BDA80D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имеет набор методов, которые указывают на операцию (</a:t>
          </a:r>
          <a:r>
            <a:rPr lang="en-US" dirty="0">
              <a:latin typeface="Jura" pitchFamily="2" charset="0"/>
              <a:ea typeface="Jura" pitchFamily="2" charset="0"/>
            </a:rPr>
            <a:t>GET – </a:t>
          </a:r>
          <a:r>
            <a:rPr lang="ru-RU" dirty="0">
              <a:latin typeface="Jura" pitchFamily="2" charset="0"/>
              <a:ea typeface="Jura" pitchFamily="2" charset="0"/>
            </a:rPr>
            <a:t>получение, </a:t>
          </a:r>
          <a:r>
            <a:rPr lang="en-US" dirty="0">
              <a:latin typeface="Jura" pitchFamily="2" charset="0"/>
              <a:ea typeface="Jura" pitchFamily="2" charset="0"/>
            </a:rPr>
            <a:t>POST/PUT – </a:t>
          </a:r>
          <a:r>
            <a:rPr lang="ru-RU" dirty="0">
              <a:latin typeface="Jura" pitchFamily="2" charset="0"/>
              <a:ea typeface="Jura" pitchFamily="2" charset="0"/>
            </a:rPr>
            <a:t>создание, </a:t>
          </a:r>
          <a:r>
            <a:rPr lang="en-US" dirty="0">
              <a:latin typeface="Jura" pitchFamily="2" charset="0"/>
              <a:ea typeface="Jura" pitchFamily="2" charset="0"/>
            </a:rPr>
            <a:t>PATCH – </a:t>
          </a:r>
          <a:r>
            <a:rPr lang="ru-RU" dirty="0">
              <a:latin typeface="Jura" pitchFamily="2" charset="0"/>
              <a:ea typeface="Jura" pitchFamily="2" charset="0"/>
            </a:rPr>
            <a:t>обновление, </a:t>
          </a:r>
          <a:r>
            <a:rPr lang="en-US" dirty="0">
              <a:latin typeface="Jura" pitchFamily="2" charset="0"/>
              <a:ea typeface="Jura" pitchFamily="2" charset="0"/>
            </a:rPr>
            <a:t>DELETE – </a:t>
          </a:r>
          <a:r>
            <a:rPr lang="ru-RU" dirty="0">
              <a:latin typeface="Jura" pitchFamily="2" charset="0"/>
              <a:ea typeface="Jura" pitchFamily="2" charset="0"/>
            </a:rPr>
            <a:t>удаление)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00B15-BD8D-46DF-A90C-10113B67EC10}" type="parTrans" cxnId="{457F34C5-B16E-45C9-B2D2-7618849EBB57}">
      <dgm:prSet/>
      <dgm:spPr/>
      <dgm:t>
        <a:bodyPr/>
        <a:lstStyle/>
        <a:p>
          <a:endParaRPr lang="en-US"/>
        </a:p>
      </dgm:t>
    </dgm:pt>
    <dgm:pt modelId="{676F82F5-368E-43FB-8161-7E3FE436BDB2}" type="sibTrans" cxnId="{457F34C5-B16E-45C9-B2D2-7618849EBB57}">
      <dgm:prSet/>
      <dgm:spPr/>
      <dgm:t>
        <a:bodyPr/>
        <a:lstStyle/>
        <a:p>
          <a:endParaRPr lang="en-US"/>
        </a:p>
      </dgm:t>
    </dgm:pt>
    <dgm:pt modelId="{B4E88881-E87A-491F-BD52-11B9E282EAA3}" type="pres">
      <dgm:prSet presAssocID="{8337974A-EF33-4AF7-82F3-C0DDCA862B72}" presName="linear" presStyleCnt="0">
        <dgm:presLayoutVars>
          <dgm:animLvl val="lvl"/>
          <dgm:resizeHandles val="exact"/>
        </dgm:presLayoutVars>
      </dgm:prSet>
      <dgm:spPr/>
    </dgm:pt>
    <dgm:pt modelId="{16F9A649-8F6F-4598-A357-55C99B210F8D}" type="pres">
      <dgm:prSet presAssocID="{BB00D96D-60EE-403C-A090-F76CCA9B87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0EF425-9ECC-4267-B591-6C05F8D1363E}" type="pres">
      <dgm:prSet presAssocID="{76826434-E45F-4108-A707-296DB2675C4D}" presName="spacer" presStyleCnt="0"/>
      <dgm:spPr/>
    </dgm:pt>
    <dgm:pt modelId="{6100BB8D-F00A-4959-BEF5-F90F459BC79E}" type="pres">
      <dgm:prSet presAssocID="{78E4B0A5-F47D-469B-B27C-28C6C6F24C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E44497-B567-4394-8015-F5B537DA13F2}" type="pres">
      <dgm:prSet presAssocID="{DF768E7D-A212-4EBF-927E-6E2146C29F00}" presName="spacer" presStyleCnt="0"/>
      <dgm:spPr/>
    </dgm:pt>
    <dgm:pt modelId="{86FA76A7-B72D-4301-B83D-7DDB3E9E56AD}" type="pres">
      <dgm:prSet presAssocID="{187EF3A3-E186-4279-9203-D7E8BDA80D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23E532-FEEC-456D-AD4D-980A451C4F7D}" srcId="{8337974A-EF33-4AF7-82F3-C0DDCA862B72}" destId="{78E4B0A5-F47D-469B-B27C-28C6C6F24C32}" srcOrd="1" destOrd="0" parTransId="{BB462FEF-6BF1-459B-BA8F-2C1BCE105897}" sibTransId="{DF768E7D-A212-4EBF-927E-6E2146C29F00}"/>
    <dgm:cxn modelId="{A6D58153-C763-4340-9838-B5088AD6C426}" srcId="{8337974A-EF33-4AF7-82F3-C0DDCA862B72}" destId="{BB00D96D-60EE-403C-A090-F76CCA9B8745}" srcOrd="0" destOrd="0" parTransId="{E45EED36-C7D3-4DC3-B019-9673D17EA4D7}" sibTransId="{76826434-E45F-4108-A707-296DB2675C4D}"/>
    <dgm:cxn modelId="{FAA696BF-A276-4AA3-B14E-AB6BD43CBA2F}" type="presOf" srcId="{78E4B0A5-F47D-469B-B27C-28C6C6F24C32}" destId="{6100BB8D-F00A-4959-BEF5-F90F459BC79E}" srcOrd="0" destOrd="0" presId="urn:microsoft.com/office/officeart/2005/8/layout/vList2"/>
    <dgm:cxn modelId="{457F34C5-B16E-45C9-B2D2-7618849EBB57}" srcId="{8337974A-EF33-4AF7-82F3-C0DDCA862B72}" destId="{187EF3A3-E186-4279-9203-D7E8BDA80DB3}" srcOrd="2" destOrd="0" parTransId="{B1F00B15-BD8D-46DF-A90C-10113B67EC10}" sibTransId="{676F82F5-368E-43FB-8161-7E3FE436BDB2}"/>
    <dgm:cxn modelId="{D26B18CB-8D66-451C-8FD1-1C3A235053FE}" type="presOf" srcId="{BB00D96D-60EE-403C-A090-F76CCA9B8745}" destId="{16F9A649-8F6F-4598-A357-55C99B210F8D}" srcOrd="0" destOrd="0" presId="urn:microsoft.com/office/officeart/2005/8/layout/vList2"/>
    <dgm:cxn modelId="{B6E3BAE0-2907-4737-BCD5-2A81B1901FDC}" type="presOf" srcId="{8337974A-EF33-4AF7-82F3-C0DDCA862B72}" destId="{B4E88881-E87A-491F-BD52-11B9E282EAA3}" srcOrd="0" destOrd="0" presId="urn:microsoft.com/office/officeart/2005/8/layout/vList2"/>
    <dgm:cxn modelId="{C47DEBE1-B3D1-45A5-9233-E392482F120B}" type="presOf" srcId="{187EF3A3-E186-4279-9203-D7E8BDA80DB3}" destId="{86FA76A7-B72D-4301-B83D-7DDB3E9E56AD}" srcOrd="0" destOrd="0" presId="urn:microsoft.com/office/officeart/2005/8/layout/vList2"/>
    <dgm:cxn modelId="{3DA094E9-DD4A-4776-BF47-0FA2124FCE4A}" type="presParOf" srcId="{B4E88881-E87A-491F-BD52-11B9E282EAA3}" destId="{16F9A649-8F6F-4598-A357-55C99B210F8D}" srcOrd="0" destOrd="0" presId="urn:microsoft.com/office/officeart/2005/8/layout/vList2"/>
    <dgm:cxn modelId="{E7E77823-32C0-4CF0-B94C-DEE7D7911397}" type="presParOf" srcId="{B4E88881-E87A-491F-BD52-11B9E282EAA3}" destId="{0A0EF425-9ECC-4267-B591-6C05F8D1363E}" srcOrd="1" destOrd="0" presId="urn:microsoft.com/office/officeart/2005/8/layout/vList2"/>
    <dgm:cxn modelId="{F6D6312F-367A-4419-93A9-284AE8F9748C}" type="presParOf" srcId="{B4E88881-E87A-491F-BD52-11B9E282EAA3}" destId="{6100BB8D-F00A-4959-BEF5-F90F459BC79E}" srcOrd="2" destOrd="0" presId="urn:microsoft.com/office/officeart/2005/8/layout/vList2"/>
    <dgm:cxn modelId="{3916DC69-B26C-4917-AEDD-7A75A6066416}" type="presParOf" srcId="{B4E88881-E87A-491F-BD52-11B9E282EAA3}" destId="{F3E44497-B567-4394-8015-F5B537DA13F2}" srcOrd="3" destOrd="0" presId="urn:microsoft.com/office/officeart/2005/8/layout/vList2"/>
    <dgm:cxn modelId="{07198E6A-64D8-409C-84FF-C381F7EDEA18}" type="presParOf" srcId="{B4E88881-E87A-491F-BD52-11B9E282EAA3}" destId="{86FA76A7-B72D-4301-B83D-7DDB3E9E56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C9B997-BE1F-4CA7-9B57-1E9C4D85AE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A4E86A2-2D17-45F7-9FFC-D25B073650C4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pip install </a:t>
          </a:r>
          <a:r>
            <a:rPr lang="en-US" dirty="0" err="1">
              <a:latin typeface="Jura" pitchFamily="2" charset="0"/>
              <a:ea typeface="Jura" pitchFamily="2" charset="0"/>
            </a:rPr>
            <a:t>djangorestframework</a:t>
          </a:r>
          <a:endParaRPr lang="en-US" dirty="0">
            <a:latin typeface="Jura" pitchFamily="2" charset="0"/>
            <a:ea typeface="Jura" pitchFamily="2" charset="0"/>
          </a:endParaRPr>
        </a:p>
        <a:p>
          <a:r>
            <a:rPr lang="en-US" dirty="0">
              <a:latin typeface="Jura" pitchFamily="2" charset="0"/>
              <a:ea typeface="Jura" pitchFamily="2" charset="0"/>
            </a:rPr>
            <a:t>pip install markdown</a:t>
          </a:r>
        </a:p>
        <a:p>
          <a:r>
            <a:rPr lang="en-US" dirty="0">
              <a:latin typeface="Jura" pitchFamily="2" charset="0"/>
              <a:ea typeface="Jura" pitchFamily="2" charset="0"/>
            </a:rPr>
            <a:t>pip install </a:t>
          </a:r>
          <a:r>
            <a:rPr lang="en-US" dirty="0" err="1">
              <a:latin typeface="Jura" pitchFamily="2" charset="0"/>
              <a:ea typeface="Jura" pitchFamily="2" charset="0"/>
            </a:rPr>
            <a:t>django</a:t>
          </a:r>
          <a:r>
            <a:rPr lang="en-US" dirty="0">
              <a:latin typeface="Jura" pitchFamily="2" charset="0"/>
              <a:ea typeface="Jura" pitchFamily="2" charset="0"/>
            </a:rPr>
            <a:t>-filter</a:t>
          </a:r>
        </a:p>
      </dgm:t>
    </dgm:pt>
    <dgm:pt modelId="{91179744-6147-45C9-9755-3100B4BD3B7B}" type="parTrans" cxnId="{D09BF209-7CC5-4834-B9A3-A1D66FE90A23}">
      <dgm:prSet/>
      <dgm:spPr/>
      <dgm:t>
        <a:bodyPr/>
        <a:lstStyle/>
        <a:p>
          <a:endParaRPr lang="en-US"/>
        </a:p>
      </dgm:t>
    </dgm:pt>
    <dgm:pt modelId="{B23E7D14-1B91-4757-B861-A70E8486D61D}" type="sibTrans" cxnId="{D09BF209-7CC5-4834-B9A3-A1D66FE90A23}">
      <dgm:prSet/>
      <dgm:spPr/>
      <dgm:t>
        <a:bodyPr/>
        <a:lstStyle/>
        <a:p>
          <a:endParaRPr lang="en-US"/>
        </a:p>
      </dgm:t>
    </dgm:pt>
    <dgm:pt modelId="{1DE34CCA-626D-4CC4-8F23-DCCB5F777FB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Зарегистрировать </a:t>
          </a:r>
          <a:r>
            <a:rPr lang="en-US" dirty="0">
              <a:latin typeface="Jura" pitchFamily="2" charset="0"/>
              <a:ea typeface="Jura" pitchFamily="2" charset="0"/>
            </a:rPr>
            <a:t>‘</a:t>
          </a:r>
          <a:r>
            <a:rPr lang="en-US" dirty="0" err="1">
              <a:latin typeface="Jura" pitchFamily="2" charset="0"/>
              <a:ea typeface="Jura" pitchFamily="2" charset="0"/>
            </a:rPr>
            <a:t>rest_framework</a:t>
          </a:r>
          <a:r>
            <a:rPr lang="en-US" dirty="0">
              <a:latin typeface="Jura" pitchFamily="2" charset="0"/>
              <a:ea typeface="Jura" pitchFamily="2" charset="0"/>
            </a:rPr>
            <a:t>’ </a:t>
          </a:r>
          <a:r>
            <a:rPr lang="ru-RU" dirty="0">
              <a:latin typeface="Jura" pitchFamily="2" charset="0"/>
              <a:ea typeface="Jura" pitchFamily="2" charset="0"/>
            </a:rPr>
            <a:t>в</a:t>
          </a:r>
          <a:r>
            <a:rPr lang="en-US" dirty="0">
              <a:latin typeface="Jura" pitchFamily="2" charset="0"/>
              <a:ea typeface="Jura" pitchFamily="2" charset="0"/>
            </a:rPr>
            <a:t> INSTALLED_APPS</a:t>
          </a:r>
        </a:p>
      </dgm:t>
    </dgm:pt>
    <dgm:pt modelId="{C1F29038-E1E7-4B99-8ECB-A2FDE353CD8B}" type="parTrans" cxnId="{14271DA9-C2C4-4561-8759-81AE48DB253D}">
      <dgm:prSet/>
      <dgm:spPr/>
      <dgm:t>
        <a:bodyPr/>
        <a:lstStyle/>
        <a:p>
          <a:endParaRPr lang="en-US"/>
        </a:p>
      </dgm:t>
    </dgm:pt>
    <dgm:pt modelId="{BFB6C608-C944-49E2-A0B7-6354DCA6400D}" type="sibTrans" cxnId="{14271DA9-C2C4-4561-8759-81AE48DB253D}">
      <dgm:prSet/>
      <dgm:spPr/>
      <dgm:t>
        <a:bodyPr/>
        <a:lstStyle/>
        <a:p>
          <a:endParaRPr lang="en-US"/>
        </a:p>
      </dgm:t>
    </dgm:pt>
    <dgm:pt modelId="{81854C4B-72EE-42C2-995B-F725B1B7423D}" type="pres">
      <dgm:prSet presAssocID="{0BC9B997-BE1F-4CA7-9B57-1E9C4D85AEE2}" presName="rootnode" presStyleCnt="0">
        <dgm:presLayoutVars>
          <dgm:chMax/>
          <dgm:chPref/>
          <dgm:dir/>
          <dgm:animLvl val="lvl"/>
        </dgm:presLayoutVars>
      </dgm:prSet>
      <dgm:spPr/>
    </dgm:pt>
    <dgm:pt modelId="{F2551068-9FA6-4F12-AE2A-3339D885E81E}" type="pres">
      <dgm:prSet presAssocID="{DA4E86A2-2D17-45F7-9FFC-D25B073650C4}" presName="composite" presStyleCnt="0"/>
      <dgm:spPr/>
    </dgm:pt>
    <dgm:pt modelId="{3A12C7C9-959F-4625-84AC-8D56A2CC6692}" type="pres">
      <dgm:prSet presAssocID="{DA4E86A2-2D17-45F7-9FFC-D25B073650C4}" presName="bentUpArrow1" presStyleLbl="alignImgPlace1" presStyleIdx="0" presStyleCnt="1"/>
      <dgm:spPr/>
    </dgm:pt>
    <dgm:pt modelId="{DC682A57-9665-4009-A0A7-1E85D12F8ABD}" type="pres">
      <dgm:prSet presAssocID="{DA4E86A2-2D17-45F7-9FFC-D25B073650C4}" presName="ParentText" presStyleLbl="node1" presStyleIdx="0" presStyleCnt="2" custScaleX="120818">
        <dgm:presLayoutVars>
          <dgm:chMax val="1"/>
          <dgm:chPref val="1"/>
          <dgm:bulletEnabled val="1"/>
        </dgm:presLayoutVars>
      </dgm:prSet>
      <dgm:spPr/>
    </dgm:pt>
    <dgm:pt modelId="{731F2E5F-3591-450B-BFCF-B7343C239D7A}" type="pres">
      <dgm:prSet presAssocID="{DA4E86A2-2D17-45F7-9FFC-D25B073650C4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80E7363-34B1-4923-B3BF-E602C7057010}" type="pres">
      <dgm:prSet presAssocID="{B23E7D14-1B91-4757-B861-A70E8486D61D}" presName="sibTrans" presStyleCnt="0"/>
      <dgm:spPr/>
    </dgm:pt>
    <dgm:pt modelId="{582E3505-50C6-4071-A3D6-B616849955DA}" type="pres">
      <dgm:prSet presAssocID="{1DE34CCA-626D-4CC4-8F23-DCCB5F777FBD}" presName="composite" presStyleCnt="0"/>
      <dgm:spPr/>
    </dgm:pt>
    <dgm:pt modelId="{03FC44D7-733C-48A0-93C8-22BC4BF86B78}" type="pres">
      <dgm:prSet presAssocID="{1DE34CCA-626D-4CC4-8F23-DCCB5F777FBD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D09BF209-7CC5-4834-B9A3-A1D66FE90A23}" srcId="{0BC9B997-BE1F-4CA7-9B57-1E9C4D85AEE2}" destId="{DA4E86A2-2D17-45F7-9FFC-D25B073650C4}" srcOrd="0" destOrd="0" parTransId="{91179744-6147-45C9-9755-3100B4BD3B7B}" sibTransId="{B23E7D14-1B91-4757-B861-A70E8486D61D}"/>
    <dgm:cxn modelId="{EBA3389F-1D96-4DAA-84D0-38E76CE6BE06}" type="presOf" srcId="{1DE34CCA-626D-4CC4-8F23-DCCB5F777FBD}" destId="{03FC44D7-733C-48A0-93C8-22BC4BF86B78}" srcOrd="0" destOrd="0" presId="urn:microsoft.com/office/officeart/2005/8/layout/StepDownProcess"/>
    <dgm:cxn modelId="{14271DA9-C2C4-4561-8759-81AE48DB253D}" srcId="{0BC9B997-BE1F-4CA7-9B57-1E9C4D85AEE2}" destId="{1DE34CCA-626D-4CC4-8F23-DCCB5F777FBD}" srcOrd="1" destOrd="0" parTransId="{C1F29038-E1E7-4B99-8ECB-A2FDE353CD8B}" sibTransId="{BFB6C608-C944-49E2-A0B7-6354DCA6400D}"/>
    <dgm:cxn modelId="{12E63BE1-F18E-410B-8969-AFFBEE17F402}" type="presOf" srcId="{0BC9B997-BE1F-4CA7-9B57-1E9C4D85AEE2}" destId="{81854C4B-72EE-42C2-995B-F725B1B7423D}" srcOrd="0" destOrd="0" presId="urn:microsoft.com/office/officeart/2005/8/layout/StepDownProcess"/>
    <dgm:cxn modelId="{559954F5-EB32-4758-870E-ED3A34C3799C}" type="presOf" srcId="{DA4E86A2-2D17-45F7-9FFC-D25B073650C4}" destId="{DC682A57-9665-4009-A0A7-1E85D12F8ABD}" srcOrd="0" destOrd="0" presId="urn:microsoft.com/office/officeart/2005/8/layout/StepDownProcess"/>
    <dgm:cxn modelId="{4D1BD14C-9AE3-42C3-90C4-CA6203AC4E1D}" type="presParOf" srcId="{81854C4B-72EE-42C2-995B-F725B1B7423D}" destId="{F2551068-9FA6-4F12-AE2A-3339D885E81E}" srcOrd="0" destOrd="0" presId="urn:microsoft.com/office/officeart/2005/8/layout/StepDownProcess"/>
    <dgm:cxn modelId="{39AF4E30-A62C-4E1E-A620-0395D0D21FAB}" type="presParOf" srcId="{F2551068-9FA6-4F12-AE2A-3339D885E81E}" destId="{3A12C7C9-959F-4625-84AC-8D56A2CC6692}" srcOrd="0" destOrd="0" presId="urn:microsoft.com/office/officeart/2005/8/layout/StepDownProcess"/>
    <dgm:cxn modelId="{1995D45A-51C8-4204-9C5B-12E57E4A2B6F}" type="presParOf" srcId="{F2551068-9FA6-4F12-AE2A-3339D885E81E}" destId="{DC682A57-9665-4009-A0A7-1E85D12F8ABD}" srcOrd="1" destOrd="0" presId="urn:microsoft.com/office/officeart/2005/8/layout/StepDownProcess"/>
    <dgm:cxn modelId="{3441355E-1D8A-44D6-A8F0-0FA8CD441847}" type="presParOf" srcId="{F2551068-9FA6-4F12-AE2A-3339D885E81E}" destId="{731F2E5F-3591-450B-BFCF-B7343C239D7A}" srcOrd="2" destOrd="0" presId="urn:microsoft.com/office/officeart/2005/8/layout/StepDownProcess"/>
    <dgm:cxn modelId="{3487AA13-616F-4D3F-896C-3292310DFF70}" type="presParOf" srcId="{81854C4B-72EE-42C2-995B-F725B1B7423D}" destId="{080E7363-34B1-4923-B3BF-E602C7057010}" srcOrd="1" destOrd="0" presId="urn:microsoft.com/office/officeart/2005/8/layout/StepDownProcess"/>
    <dgm:cxn modelId="{41673867-3391-4E97-82FF-4B30B3C895F5}" type="presParOf" srcId="{81854C4B-72EE-42C2-995B-F725B1B7423D}" destId="{582E3505-50C6-4071-A3D6-B616849955DA}" srcOrd="2" destOrd="0" presId="urn:microsoft.com/office/officeart/2005/8/layout/StepDownProcess"/>
    <dgm:cxn modelId="{2BAD01AF-5CF4-4C76-B29D-A5136FA0D9E2}" type="presParOf" srcId="{582E3505-50C6-4071-A3D6-B616849955DA}" destId="{03FC44D7-733C-48A0-93C8-22BC4BF86B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8A640-930B-4E71-931C-7224CB31E22C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D6E7E-B062-4133-8538-703E72BEAB50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Модель клиент-сервер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8AFA24AE-C50F-47FF-807D-11358EE1D594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02480-A227-463B-86EE-0F9E62778A9D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Отсутствие состояния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2B9B0268-47DC-4E19-BA40-85AC5943896D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96AAB-CB7E-4012-93E3-C5838B7143FE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Кэширование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E449D6B2-B815-4232-A768-1A911079C221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3218C-E459-4236-9C38-B9491BBF45CB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Слои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77465035-AF9B-40BE-B88B-34EADEB61AE3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384AA-E14E-4351-A80F-757D277FC26C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Унифицированный интерфейс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9A649-8F6F-4598-A357-55C99B210F8D}">
      <dsp:nvSpPr>
        <dsp:cNvPr id="0" name=""/>
        <dsp:cNvSpPr/>
      </dsp:nvSpPr>
      <dsp:spPr>
        <a:xfrm>
          <a:off x="0" y="439556"/>
          <a:ext cx="10515600" cy="8574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Протокол не имеет состояния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41858" y="481414"/>
        <a:ext cx="10431884" cy="773747"/>
      </dsp:txXfrm>
    </dsp:sp>
    <dsp:sp modelId="{6100BB8D-F00A-4959-BEF5-F90F459BC79E}">
      <dsp:nvSpPr>
        <dsp:cNvPr id="0" name=""/>
        <dsp:cNvSpPr/>
      </dsp:nvSpPr>
      <dsp:spPr>
        <a:xfrm>
          <a:off x="0" y="1360380"/>
          <a:ext cx="10515600" cy="8574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Протокол позволяет работать с гипертекстом и с медиа файлами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41858" y="1402238"/>
        <a:ext cx="10431884" cy="773747"/>
      </dsp:txXfrm>
    </dsp:sp>
    <dsp:sp modelId="{86FA76A7-B72D-4301-B83D-7DDB3E9E56AD}">
      <dsp:nvSpPr>
        <dsp:cNvPr id="0" name=""/>
        <dsp:cNvSpPr/>
      </dsp:nvSpPr>
      <dsp:spPr>
        <a:xfrm>
          <a:off x="0" y="2281204"/>
          <a:ext cx="10515600" cy="8574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Протокол имеет набор методов, которые указывают на операцию (</a:t>
          </a:r>
          <a:r>
            <a:rPr lang="en-US" sz="2200" kern="1200" dirty="0">
              <a:latin typeface="Jura" pitchFamily="2" charset="0"/>
              <a:ea typeface="Jura" pitchFamily="2" charset="0"/>
            </a:rPr>
            <a:t>GET – </a:t>
          </a:r>
          <a:r>
            <a:rPr lang="ru-RU" sz="2200" kern="1200" dirty="0">
              <a:latin typeface="Jura" pitchFamily="2" charset="0"/>
              <a:ea typeface="Jura" pitchFamily="2" charset="0"/>
            </a:rPr>
            <a:t>получение, </a:t>
          </a:r>
          <a:r>
            <a:rPr lang="en-US" sz="2200" kern="1200" dirty="0">
              <a:latin typeface="Jura" pitchFamily="2" charset="0"/>
              <a:ea typeface="Jura" pitchFamily="2" charset="0"/>
            </a:rPr>
            <a:t>POST/PUT – </a:t>
          </a:r>
          <a:r>
            <a:rPr lang="ru-RU" sz="2200" kern="1200" dirty="0">
              <a:latin typeface="Jura" pitchFamily="2" charset="0"/>
              <a:ea typeface="Jura" pitchFamily="2" charset="0"/>
            </a:rPr>
            <a:t>создание, </a:t>
          </a:r>
          <a:r>
            <a:rPr lang="en-US" sz="2200" kern="1200" dirty="0">
              <a:latin typeface="Jura" pitchFamily="2" charset="0"/>
              <a:ea typeface="Jura" pitchFamily="2" charset="0"/>
            </a:rPr>
            <a:t>PATCH – </a:t>
          </a:r>
          <a:r>
            <a:rPr lang="ru-RU" sz="2200" kern="1200" dirty="0">
              <a:latin typeface="Jura" pitchFamily="2" charset="0"/>
              <a:ea typeface="Jura" pitchFamily="2" charset="0"/>
            </a:rPr>
            <a:t>обновление, </a:t>
          </a:r>
          <a:r>
            <a:rPr lang="en-US" sz="2200" kern="1200" dirty="0">
              <a:latin typeface="Jura" pitchFamily="2" charset="0"/>
              <a:ea typeface="Jura" pitchFamily="2" charset="0"/>
            </a:rPr>
            <a:t>DELETE – </a:t>
          </a:r>
          <a:r>
            <a:rPr lang="ru-RU" sz="2200" kern="1200" dirty="0">
              <a:latin typeface="Jura" pitchFamily="2" charset="0"/>
              <a:ea typeface="Jura" pitchFamily="2" charset="0"/>
            </a:rPr>
            <a:t>удаление)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41858" y="2323062"/>
        <a:ext cx="10431884" cy="773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2C7C9-959F-4625-84AC-8D56A2CC6692}">
      <dsp:nvSpPr>
        <dsp:cNvPr id="0" name=""/>
        <dsp:cNvSpPr/>
      </dsp:nvSpPr>
      <dsp:spPr>
        <a:xfrm rot="5400000">
          <a:off x="3637843" y="1586911"/>
          <a:ext cx="1419199" cy="16157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82A57-9665-4009-A0A7-1E85D12F8ABD}">
      <dsp:nvSpPr>
        <dsp:cNvPr id="0" name=""/>
        <dsp:cNvSpPr/>
      </dsp:nvSpPr>
      <dsp:spPr>
        <a:xfrm>
          <a:off x="3013160" y="13700"/>
          <a:ext cx="2886458" cy="167229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ura" pitchFamily="2" charset="0"/>
              <a:ea typeface="Jura" pitchFamily="2" charset="0"/>
            </a:rPr>
            <a:t>pip install </a:t>
          </a:r>
          <a:r>
            <a:rPr lang="en-US" sz="1800" kern="1200" dirty="0" err="1">
              <a:latin typeface="Jura" pitchFamily="2" charset="0"/>
              <a:ea typeface="Jura" pitchFamily="2" charset="0"/>
            </a:rPr>
            <a:t>djangorestframework</a:t>
          </a:r>
          <a:endParaRPr lang="en-US" sz="1800" kern="1200" dirty="0">
            <a:latin typeface="Jura" pitchFamily="2" charset="0"/>
            <a:ea typeface="Jura" pitchFamily="2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ura" pitchFamily="2" charset="0"/>
              <a:ea typeface="Jura" pitchFamily="2" charset="0"/>
            </a:rPr>
            <a:t>pip install markdown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ura" pitchFamily="2" charset="0"/>
              <a:ea typeface="Jura" pitchFamily="2" charset="0"/>
            </a:rPr>
            <a:t>pip install </a:t>
          </a:r>
          <a:r>
            <a:rPr lang="en-US" sz="1800" kern="1200" dirty="0" err="1">
              <a:latin typeface="Jura" pitchFamily="2" charset="0"/>
              <a:ea typeface="Jura" pitchFamily="2" charset="0"/>
            </a:rPr>
            <a:t>django</a:t>
          </a:r>
          <a:r>
            <a:rPr lang="en-US" sz="1800" kern="1200" dirty="0">
              <a:latin typeface="Jura" pitchFamily="2" charset="0"/>
              <a:ea typeface="Jura" pitchFamily="2" charset="0"/>
            </a:rPr>
            <a:t>-filter</a:t>
          </a:r>
        </a:p>
      </dsp:txBody>
      <dsp:txXfrm>
        <a:off x="3094809" y="95349"/>
        <a:ext cx="2723160" cy="1508992"/>
      </dsp:txXfrm>
    </dsp:sp>
    <dsp:sp modelId="{731F2E5F-3591-450B-BFCF-B7343C239D7A}">
      <dsp:nvSpPr>
        <dsp:cNvPr id="0" name=""/>
        <dsp:cNvSpPr/>
      </dsp:nvSpPr>
      <dsp:spPr>
        <a:xfrm>
          <a:off x="5650938" y="173191"/>
          <a:ext cx="1737601" cy="1351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C44D7-733C-48A0-93C8-22BC4BF86B78}">
      <dsp:nvSpPr>
        <dsp:cNvPr id="0" name=""/>
        <dsp:cNvSpPr/>
      </dsp:nvSpPr>
      <dsp:spPr>
        <a:xfrm>
          <a:off x="5113342" y="1892234"/>
          <a:ext cx="2389096" cy="167229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Зарегистрировать </a:t>
          </a:r>
          <a:r>
            <a:rPr lang="en-US" sz="1800" kern="1200" dirty="0">
              <a:latin typeface="Jura" pitchFamily="2" charset="0"/>
              <a:ea typeface="Jura" pitchFamily="2" charset="0"/>
            </a:rPr>
            <a:t>‘</a:t>
          </a:r>
          <a:r>
            <a:rPr lang="en-US" sz="1800" kern="1200" dirty="0" err="1">
              <a:latin typeface="Jura" pitchFamily="2" charset="0"/>
              <a:ea typeface="Jura" pitchFamily="2" charset="0"/>
            </a:rPr>
            <a:t>rest_framework</a:t>
          </a:r>
          <a:r>
            <a:rPr lang="en-US" sz="1800" kern="1200" dirty="0">
              <a:latin typeface="Jura" pitchFamily="2" charset="0"/>
              <a:ea typeface="Jura" pitchFamily="2" charset="0"/>
            </a:rPr>
            <a:t>’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в</a:t>
          </a:r>
          <a:r>
            <a:rPr lang="en-US" sz="1800" kern="1200" dirty="0">
              <a:latin typeface="Jura" pitchFamily="2" charset="0"/>
              <a:ea typeface="Jura" pitchFamily="2" charset="0"/>
            </a:rPr>
            <a:t> INSTALLED_APPS</a:t>
          </a:r>
        </a:p>
      </dsp:txBody>
      <dsp:txXfrm>
        <a:off x="5194991" y="1973883"/>
        <a:ext cx="2225798" cy="1508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E5AF-3C00-1350-D81B-C1A33DFD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846DD-B165-19C0-40E5-C7DCE8E1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1FB1-6F82-CB67-3FC9-F14DF9EC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CB4D-BD78-5B32-71BC-FE5AB23B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18AE-7428-9603-8820-A80CFC10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CD0C-987C-03AB-3E38-A1814213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E2A1A-6502-0BDC-8005-99B44408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37E0-E854-ACD4-D8D5-E9D81D20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D59A-B034-6572-525D-C2344B13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3E4E-5E7D-6B05-4C79-416D1B43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81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59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74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87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96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19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7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641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27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8472603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14129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71A51-2360-EC2D-41D7-22EB05525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6D30D-FC1F-A6DC-5E79-AB63D184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D201-9991-54D0-494E-509DA9D2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4DCD-D450-2EC4-152A-86FFE069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70F8-E485-A0D6-7EED-CB391978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501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39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6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10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23540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1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3071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77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105672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0817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40019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0344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6132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82036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534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845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562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3210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6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1437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4740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045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472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333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737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6300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03F8-EE11-C4A9-9FBC-4710DEEE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6C8B-C3C9-2763-2911-A8CCC6A2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CB64-B7EA-3CBA-B44C-949E7F00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F6F5-47E3-9D5E-53B3-B8C7D3D4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3CD7-B036-DD03-C649-31EF8D6E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77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9883040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52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5595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28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262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15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5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135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19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6060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CC2E-092A-9FFB-00EC-764D764F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6002-923D-361E-ADA0-D2C3B1FA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C50E-D548-5CEC-5177-E93A031D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5D1D-5A55-492B-9B65-8099E898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D3A1-6213-747C-9CD3-56001CBD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328642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538522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33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7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1546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38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34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746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0771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810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C12-EF2E-9913-8022-6AEBC3C6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11E3-A98B-5753-7192-02ABD6735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0725-4121-E4C5-9C08-B3F73DC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82F6B-664F-2A40-1D5B-925BDB97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9FC61-4650-00F0-A4CA-CC01BC8F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319-8B91-B237-311B-7777C3DD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00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244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3884445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74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9691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04475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564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651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4912574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87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632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9431-5BAA-FDDF-4618-9C45274F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BA62A-22BF-317C-D806-FDC02D23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C2D65-E6E5-B323-30B4-A5C66103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EB8BC-2B16-A092-0158-A816715E7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45D88-DAAE-4A94-369D-7E42C1F6E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71E21-A20E-2318-2A26-84B8FCE9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67DA4-7883-4E7A-2A5A-D1D3BFE2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FFAF6-50A9-DBAD-AE94-696DE30C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905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91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7122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93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5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0960607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2746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6010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0045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04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221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3523-DB42-8C5E-F01A-EC75C383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186B1-2B76-CEE9-C501-8A647C30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FB48E-9E51-287A-FFD4-7EE58A8C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88ACF-A734-599E-2FED-6EF076B8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40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11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9146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648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027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6386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47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855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7464349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9525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FC682-91A0-EF72-B8EA-3E32D608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6285D-B1AF-56B5-2757-3D467C2A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45152-01E0-F285-39C6-A8B979C4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29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8360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20256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5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9171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05007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785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3390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756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502823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A98-F5E4-B41D-F317-4829E4BE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8618-0480-520D-A236-37A93C5D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C4240-DB16-6FDC-E62C-35F6AD8D2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2BC6-DA52-0650-10BA-3D58B20C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D61D0-EBF8-F13D-2068-F365D78E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64E1-DC43-FCBA-D1EB-19AA6792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35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585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324213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726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489880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061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0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728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8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7002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6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7EF3-5C5A-D7A1-D456-E9F5883A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E3D1E-CFFE-BACF-C8BE-889BCC18F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E706E-48A0-D829-C329-D9819437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CF69-ABEB-F463-97CA-FF1B9B95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43DD7-2042-F341-375D-368EFDC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1F4E5-464E-0310-0C41-D70F68BA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904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2146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68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567854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8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0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3778050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76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8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88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4337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F8A6-907E-8405-5676-F975BA39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93E8-ABA8-CDF4-A89F-7A4D0657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E785-EA6D-7799-BE1C-73FEF70A9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7BA6-E094-4193-9D7C-CA47DEC37D3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6E9C-B3B0-E823-E629-9DA94AC7C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189B-3F76-7B5A-5DCA-6EEEC3BD8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6F6F-A516-496F-8147-3D3436EC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6464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sz="7200" dirty="0"/>
              <a:t>REST(full)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0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B1F3A-B299-498E-9367-0925F119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 (Representational State Transfer)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C69CD8-DAE9-452E-92E2-B270EA29E8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B3A640-5592-48BA-A98E-5F2C97E06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архитектура взаимодействия распределённых приложений в сети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8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1F9A16-13A8-4F19-96FB-8478F35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100" dirty="0"/>
              <a:t>Веб приложение, реализованное согласно шаблону REST, называется RESTfull API. При этом используются свойства протокола HTTP:</a:t>
            </a:r>
            <a:endParaRPr lang="en-US" sz="31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75E949C-8075-47A6-9048-DE9CD8FCDC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55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BE99-A7ED-4D47-BA02-D65FC7A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</a:t>
            </a:r>
            <a:r>
              <a:rPr lang="en-US" dirty="0" err="1"/>
              <a:t>djangorestframework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7D82E07-0456-4884-896A-1ACB0FC4CD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98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ModelViewSet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PostViewSet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viewsets.ModelViewSet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queryset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.objects.all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serializer_class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PostSerializer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самый простой способ реализации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Сериализация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rest_framework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serializers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PostSerializer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serializers.ModelSerializer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'id'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'author'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post_type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'issued'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8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REST API</a:t>
            </a:r>
          </a:p>
        </p:txBody>
      </p:sp>
    </p:spTree>
    <p:extLst>
      <p:ext uri="{BB962C8B-B14F-4D97-AF65-F5344CB8AC3E}">
        <p14:creationId xmlns:p14="http://schemas.microsoft.com/office/powerpoint/2010/main" val="278767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REST(full) API</vt:lpstr>
      <vt:lpstr>REST (Representational State Transfer)</vt:lpstr>
      <vt:lpstr>Веб приложение, реализованное согласно шаблону REST, называется RESTfull API. При этом используются свойства протокола HTTP:</vt:lpstr>
      <vt:lpstr>Установка djangorestframework</vt:lpstr>
      <vt:lpstr>ModelViewSet</vt:lpstr>
      <vt:lpstr>Сериализация</vt:lpstr>
      <vt:lpstr>Блог: REST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REST(full) API</dc:title>
  <dc:creator>Mikita Tsiarentsyeu</dc:creator>
  <cp:lastModifiedBy>Mikita Tsiarentsyeu</cp:lastModifiedBy>
  <cp:revision>1</cp:revision>
  <dcterms:created xsi:type="dcterms:W3CDTF">2023-06-10T08:51:43Z</dcterms:created>
  <dcterms:modified xsi:type="dcterms:W3CDTF">2023-06-10T08:52:12Z</dcterms:modified>
</cp:coreProperties>
</file>