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834" r:id="rId3"/>
    <p:sldId id="648" r:id="rId4"/>
    <p:sldId id="513" r:id="rId5"/>
    <p:sldId id="514" r:id="rId6"/>
    <p:sldId id="515" r:id="rId7"/>
    <p:sldId id="516" r:id="rId8"/>
    <p:sldId id="517" r:id="rId9"/>
    <p:sldId id="518" r:id="rId10"/>
    <p:sldId id="519" r:id="rId11"/>
    <p:sldId id="551" r:id="rId12"/>
    <p:sldId id="552" r:id="rId13"/>
    <p:sldId id="553" r:id="rId14"/>
    <p:sldId id="555" r:id="rId15"/>
    <p:sldId id="554" r:id="rId16"/>
    <p:sldId id="556" r:id="rId17"/>
    <p:sldId id="557" r:id="rId18"/>
    <p:sldId id="558" r:id="rId19"/>
    <p:sldId id="559" r:id="rId20"/>
    <p:sldId id="520" r:id="rId21"/>
    <p:sldId id="521" r:id="rId22"/>
    <p:sldId id="522" r:id="rId23"/>
    <p:sldId id="523" r:id="rId24"/>
    <p:sldId id="524" r:id="rId25"/>
    <p:sldId id="525" r:id="rId26"/>
    <p:sldId id="526" r:id="rId27"/>
    <p:sldId id="527" r:id="rId28"/>
    <p:sldId id="528" r:id="rId29"/>
    <p:sldId id="529" r:id="rId30"/>
    <p:sldId id="530" r:id="rId31"/>
    <p:sldId id="531" r:id="rId32"/>
    <p:sldId id="532" r:id="rId33"/>
    <p:sldId id="533" r:id="rId34"/>
    <p:sldId id="534" r:id="rId35"/>
    <p:sldId id="535" r:id="rId36"/>
    <p:sldId id="536" r:id="rId37"/>
    <p:sldId id="537" r:id="rId38"/>
    <p:sldId id="538" r:id="rId39"/>
    <p:sldId id="539" r:id="rId40"/>
    <p:sldId id="540" r:id="rId41"/>
    <p:sldId id="541" r:id="rId42"/>
    <p:sldId id="542" r:id="rId43"/>
    <p:sldId id="543" r:id="rId44"/>
    <p:sldId id="544" r:id="rId45"/>
    <p:sldId id="545" r:id="rId46"/>
    <p:sldId id="546" r:id="rId47"/>
    <p:sldId id="547" r:id="rId48"/>
    <p:sldId id="548" r:id="rId49"/>
    <p:sldId id="549" r:id="rId50"/>
    <p:sldId id="550" r:id="rId51"/>
    <p:sldId id="560" r:id="rId52"/>
    <p:sldId id="651" r:id="rId53"/>
    <p:sldId id="650" r:id="rId54"/>
    <p:sldId id="561" r:id="rId55"/>
    <p:sldId id="562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atabases" id="{C76E9EA9-ECA7-4FEB-97CB-0C6B2DBD708D}">
          <p14:sldIdLst>
            <p14:sldId id="834"/>
            <p14:sldId id="648"/>
            <p14:sldId id="513"/>
            <p14:sldId id="514"/>
            <p14:sldId id="515"/>
            <p14:sldId id="516"/>
            <p14:sldId id="517"/>
            <p14:sldId id="518"/>
            <p14:sldId id="519"/>
            <p14:sldId id="551"/>
            <p14:sldId id="552"/>
            <p14:sldId id="553"/>
            <p14:sldId id="555"/>
            <p14:sldId id="554"/>
            <p14:sldId id="556"/>
            <p14:sldId id="557"/>
            <p14:sldId id="558"/>
            <p14:sldId id="559"/>
            <p14:sldId id="520"/>
            <p14:sldId id="521"/>
            <p14:sldId id="522"/>
            <p14:sldId id="523"/>
            <p14:sldId id="524"/>
            <p14:sldId id="525"/>
            <p14:sldId id="526"/>
            <p14:sldId id="527"/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  <p14:sldId id="542"/>
            <p14:sldId id="543"/>
            <p14:sldId id="544"/>
            <p14:sldId id="545"/>
            <p14:sldId id="546"/>
            <p14:sldId id="547"/>
            <p14:sldId id="548"/>
            <p14:sldId id="549"/>
            <p14:sldId id="550"/>
            <p14:sldId id="560"/>
            <p14:sldId id="651"/>
            <p14:sldId id="650"/>
            <p14:sldId id="561"/>
            <p14:sldId id="562"/>
          </p14:sldIdLst>
        </p14:section>
        <p14:section name="Default Section" id="{40836A22-15F2-44C0-A41D-67D2537933DA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507E9A-C685-45D9-9DE9-B089AC6B2ECF}" type="doc">
      <dgm:prSet loTypeId="urn:microsoft.com/office/officeart/2005/8/layout/vList2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A1CEA047-4490-4351-A294-1A9C0158A58B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параллельный доступ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A1B6526-296E-4E34-8542-20A15A49DEE4}" type="parTrans" cxnId="{41EE4AB2-47E3-40C5-942F-AC7F800C59BD}">
      <dgm:prSet/>
      <dgm:spPr/>
      <dgm:t>
        <a:bodyPr/>
        <a:lstStyle/>
        <a:p>
          <a:endParaRPr lang="en-US"/>
        </a:p>
      </dgm:t>
    </dgm:pt>
    <dgm:pt modelId="{CCDD9F3D-FC37-45D4-9677-8BC017C6F11D}" type="sibTrans" cxnId="{41EE4AB2-47E3-40C5-942F-AC7F800C59BD}">
      <dgm:prSet/>
      <dgm:spPr/>
      <dgm:t>
        <a:bodyPr/>
        <a:lstStyle/>
        <a:p>
          <a:endParaRPr lang="en-US"/>
        </a:p>
      </dgm:t>
    </dgm:pt>
    <dgm:pt modelId="{8D289253-7055-465B-88A1-99572568F57C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защита</a:t>
          </a:r>
          <a:r>
            <a:rPr lang="en-US" dirty="0">
              <a:latin typeface="Jura" pitchFamily="2" charset="0"/>
              <a:ea typeface="Jura" pitchFamily="2" charset="0"/>
            </a:rPr>
            <a:t> </a:t>
          </a:r>
          <a:r>
            <a:rPr lang="ru-RU" dirty="0">
              <a:latin typeface="Jura" pitchFamily="2" charset="0"/>
              <a:ea typeface="Jura" pitchFamily="2" charset="0"/>
            </a:rPr>
            <a:t>данных от повреждений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5030DB03-4D95-4F5E-B512-EDB34E1E6763}" type="parTrans" cxnId="{682BE0B6-8A37-402A-96C0-DA4FBBD1CB13}">
      <dgm:prSet/>
      <dgm:spPr/>
      <dgm:t>
        <a:bodyPr/>
        <a:lstStyle/>
        <a:p>
          <a:endParaRPr lang="en-US"/>
        </a:p>
      </dgm:t>
    </dgm:pt>
    <dgm:pt modelId="{83554A49-CCB7-428E-AEBB-F11EC787519A}" type="sibTrans" cxnId="{682BE0B6-8A37-402A-96C0-DA4FBBD1CB13}">
      <dgm:prSet/>
      <dgm:spPr/>
      <dgm:t>
        <a:bodyPr/>
        <a:lstStyle/>
        <a:p>
          <a:endParaRPr lang="en-US"/>
        </a:p>
      </dgm:t>
    </dgm:pt>
    <dgm:pt modelId="{216FC891-15D3-4033-8C08-6A9C4090E2B3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хранение данных определено схемами и имеет ограничения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D6156864-0BEB-4842-8D4B-8A06A9063676}" type="parTrans" cxnId="{6D15E99B-3551-4508-9C18-3F1EB94142AA}">
      <dgm:prSet/>
      <dgm:spPr/>
      <dgm:t>
        <a:bodyPr/>
        <a:lstStyle/>
        <a:p>
          <a:endParaRPr lang="en-US"/>
        </a:p>
      </dgm:t>
    </dgm:pt>
    <dgm:pt modelId="{A2780D25-73EF-42E0-A620-D858E4F9C24F}" type="sibTrans" cxnId="{6D15E99B-3551-4508-9C18-3F1EB94142AA}">
      <dgm:prSet/>
      <dgm:spPr/>
      <dgm:t>
        <a:bodyPr/>
        <a:lstStyle/>
        <a:p>
          <a:endParaRPr lang="en-US"/>
        </a:p>
      </dgm:t>
    </dgm:pt>
    <dgm:pt modelId="{ACBD2B6D-2308-4040-8701-1A437010B6E7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дополнительные отношения между данными устанавливаются с помощью запросов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C6AE9CC0-8428-4AD5-90E0-067D44D70AFC}" type="parTrans" cxnId="{60EF0F62-66B2-4D79-99DA-5D2E26395900}">
      <dgm:prSet/>
      <dgm:spPr/>
      <dgm:t>
        <a:bodyPr/>
        <a:lstStyle/>
        <a:p>
          <a:endParaRPr lang="en-US"/>
        </a:p>
      </dgm:t>
    </dgm:pt>
    <dgm:pt modelId="{7EF0AE2D-C4EC-45C2-A96E-2065C1B66D0E}" type="sibTrans" cxnId="{60EF0F62-66B2-4D79-99DA-5D2E26395900}">
      <dgm:prSet/>
      <dgm:spPr/>
      <dgm:t>
        <a:bodyPr/>
        <a:lstStyle/>
        <a:p>
          <a:endParaRPr lang="en-US"/>
        </a:p>
      </dgm:t>
    </dgm:pt>
    <dgm:pt modelId="{7B6E7A32-44B3-414A-BEB2-406160F9D6A9}">
      <dgm:prSet/>
      <dgm:spPr/>
      <dgm:t>
        <a:bodyPr/>
        <a:lstStyle/>
        <a:p>
          <a:r>
            <a:rPr lang="en-US" dirty="0">
              <a:latin typeface="Jura" pitchFamily="2" charset="0"/>
              <a:ea typeface="Jura" pitchFamily="2" charset="0"/>
            </a:rPr>
            <a:t>SQL (Structured Query Language)</a:t>
          </a:r>
        </a:p>
      </dgm:t>
    </dgm:pt>
    <dgm:pt modelId="{84113BE7-0C30-4343-B69F-401709892917}" type="parTrans" cxnId="{9B95F214-52A0-4EEA-B45E-5FB2D346469C}">
      <dgm:prSet/>
      <dgm:spPr/>
      <dgm:t>
        <a:bodyPr/>
        <a:lstStyle/>
        <a:p>
          <a:endParaRPr lang="en-US"/>
        </a:p>
      </dgm:t>
    </dgm:pt>
    <dgm:pt modelId="{C4106FC0-616A-4CAE-A732-6B9D55D714A8}" type="sibTrans" cxnId="{9B95F214-52A0-4EEA-B45E-5FB2D346469C}">
      <dgm:prSet/>
      <dgm:spPr/>
      <dgm:t>
        <a:bodyPr/>
        <a:lstStyle/>
        <a:p>
          <a:endParaRPr lang="en-US"/>
        </a:p>
      </dgm:t>
    </dgm:pt>
    <dgm:pt modelId="{5E91D487-9E75-4C00-BE28-4DAFA7E45477}" type="pres">
      <dgm:prSet presAssocID="{51507E9A-C685-45D9-9DE9-B089AC6B2ECF}" presName="linear" presStyleCnt="0">
        <dgm:presLayoutVars>
          <dgm:animLvl val="lvl"/>
          <dgm:resizeHandles val="exact"/>
        </dgm:presLayoutVars>
      </dgm:prSet>
      <dgm:spPr/>
    </dgm:pt>
    <dgm:pt modelId="{96B3652E-EB6D-49F6-A709-4B4390BDC516}" type="pres">
      <dgm:prSet presAssocID="{A1CEA047-4490-4351-A294-1A9C0158A58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A802033-FC5E-4A58-9499-5D72CAC0DA4E}" type="pres">
      <dgm:prSet presAssocID="{CCDD9F3D-FC37-45D4-9677-8BC017C6F11D}" presName="spacer" presStyleCnt="0"/>
      <dgm:spPr/>
    </dgm:pt>
    <dgm:pt modelId="{45D9638F-4D8A-4914-98FE-E49CE4A544C5}" type="pres">
      <dgm:prSet presAssocID="{8D289253-7055-465B-88A1-99572568F57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7DB2911-E848-48C8-BDC9-92305D608628}" type="pres">
      <dgm:prSet presAssocID="{83554A49-CCB7-428E-AEBB-F11EC787519A}" presName="spacer" presStyleCnt="0"/>
      <dgm:spPr/>
    </dgm:pt>
    <dgm:pt modelId="{9310719F-4988-43FD-BF0C-661E10BB3AC9}" type="pres">
      <dgm:prSet presAssocID="{216FC891-15D3-4033-8C08-6A9C4090E2B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AA2EAC8-97A3-4FBB-BA8F-8D11C53B369B}" type="pres">
      <dgm:prSet presAssocID="{A2780D25-73EF-42E0-A620-D858E4F9C24F}" presName="spacer" presStyleCnt="0"/>
      <dgm:spPr/>
    </dgm:pt>
    <dgm:pt modelId="{85518459-8231-4D9B-B126-AE2BA489E003}" type="pres">
      <dgm:prSet presAssocID="{ACBD2B6D-2308-4040-8701-1A437010B6E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2EC991E-E3FB-4B33-9461-FE0576FBB678}" type="pres">
      <dgm:prSet presAssocID="{7EF0AE2D-C4EC-45C2-A96E-2065C1B66D0E}" presName="spacer" presStyleCnt="0"/>
      <dgm:spPr/>
    </dgm:pt>
    <dgm:pt modelId="{01161A7B-073D-4560-9F39-1B7FD840EF55}" type="pres">
      <dgm:prSet presAssocID="{7B6E7A32-44B3-414A-BEB2-406160F9D6A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B95F214-52A0-4EEA-B45E-5FB2D346469C}" srcId="{51507E9A-C685-45D9-9DE9-B089AC6B2ECF}" destId="{7B6E7A32-44B3-414A-BEB2-406160F9D6A9}" srcOrd="4" destOrd="0" parTransId="{84113BE7-0C30-4343-B69F-401709892917}" sibTransId="{C4106FC0-616A-4CAE-A732-6B9D55D714A8}"/>
    <dgm:cxn modelId="{B9915A1D-7451-4D15-99E5-74A5AF921AF3}" type="presOf" srcId="{ACBD2B6D-2308-4040-8701-1A437010B6E7}" destId="{85518459-8231-4D9B-B126-AE2BA489E003}" srcOrd="0" destOrd="0" presId="urn:microsoft.com/office/officeart/2005/8/layout/vList2"/>
    <dgm:cxn modelId="{F7CE562F-8975-4981-B686-99B590B61585}" type="presOf" srcId="{A1CEA047-4490-4351-A294-1A9C0158A58B}" destId="{96B3652E-EB6D-49F6-A709-4B4390BDC516}" srcOrd="0" destOrd="0" presId="urn:microsoft.com/office/officeart/2005/8/layout/vList2"/>
    <dgm:cxn modelId="{60EF0F62-66B2-4D79-99DA-5D2E26395900}" srcId="{51507E9A-C685-45D9-9DE9-B089AC6B2ECF}" destId="{ACBD2B6D-2308-4040-8701-1A437010B6E7}" srcOrd="3" destOrd="0" parTransId="{C6AE9CC0-8428-4AD5-90E0-067D44D70AFC}" sibTransId="{7EF0AE2D-C4EC-45C2-A96E-2065C1B66D0E}"/>
    <dgm:cxn modelId="{23FDDB6B-8918-4D8B-904B-F1F625273C58}" type="presOf" srcId="{216FC891-15D3-4033-8C08-6A9C4090E2B3}" destId="{9310719F-4988-43FD-BF0C-661E10BB3AC9}" srcOrd="0" destOrd="0" presId="urn:microsoft.com/office/officeart/2005/8/layout/vList2"/>
    <dgm:cxn modelId="{6D15E99B-3551-4508-9C18-3F1EB94142AA}" srcId="{51507E9A-C685-45D9-9DE9-B089AC6B2ECF}" destId="{216FC891-15D3-4033-8C08-6A9C4090E2B3}" srcOrd="2" destOrd="0" parTransId="{D6156864-0BEB-4842-8D4B-8A06A9063676}" sibTransId="{A2780D25-73EF-42E0-A620-D858E4F9C24F}"/>
    <dgm:cxn modelId="{967F75B1-3B58-47BB-9ABE-149BC234C1E6}" type="presOf" srcId="{51507E9A-C685-45D9-9DE9-B089AC6B2ECF}" destId="{5E91D487-9E75-4C00-BE28-4DAFA7E45477}" srcOrd="0" destOrd="0" presId="urn:microsoft.com/office/officeart/2005/8/layout/vList2"/>
    <dgm:cxn modelId="{41EE4AB2-47E3-40C5-942F-AC7F800C59BD}" srcId="{51507E9A-C685-45D9-9DE9-B089AC6B2ECF}" destId="{A1CEA047-4490-4351-A294-1A9C0158A58B}" srcOrd="0" destOrd="0" parTransId="{BA1B6526-296E-4E34-8542-20A15A49DEE4}" sibTransId="{CCDD9F3D-FC37-45D4-9677-8BC017C6F11D}"/>
    <dgm:cxn modelId="{682BE0B6-8A37-402A-96C0-DA4FBBD1CB13}" srcId="{51507E9A-C685-45D9-9DE9-B089AC6B2ECF}" destId="{8D289253-7055-465B-88A1-99572568F57C}" srcOrd="1" destOrd="0" parTransId="{5030DB03-4D95-4F5E-B512-EDB34E1E6763}" sibTransId="{83554A49-CCB7-428E-AEBB-F11EC787519A}"/>
    <dgm:cxn modelId="{61413BF2-7D90-4E77-B57F-1475B028E509}" type="presOf" srcId="{8D289253-7055-465B-88A1-99572568F57C}" destId="{45D9638F-4D8A-4914-98FE-E49CE4A544C5}" srcOrd="0" destOrd="0" presId="urn:microsoft.com/office/officeart/2005/8/layout/vList2"/>
    <dgm:cxn modelId="{D55745F8-FB4B-4884-AEAC-E20969E1207E}" type="presOf" srcId="{7B6E7A32-44B3-414A-BEB2-406160F9D6A9}" destId="{01161A7B-073D-4560-9F39-1B7FD840EF55}" srcOrd="0" destOrd="0" presId="urn:microsoft.com/office/officeart/2005/8/layout/vList2"/>
    <dgm:cxn modelId="{1C8E2FF7-1F58-4D3E-B58C-6E1590C9892E}" type="presParOf" srcId="{5E91D487-9E75-4C00-BE28-4DAFA7E45477}" destId="{96B3652E-EB6D-49F6-A709-4B4390BDC516}" srcOrd="0" destOrd="0" presId="urn:microsoft.com/office/officeart/2005/8/layout/vList2"/>
    <dgm:cxn modelId="{DB35EEE6-9D24-41CC-ACB4-0CEFDF233E19}" type="presParOf" srcId="{5E91D487-9E75-4C00-BE28-4DAFA7E45477}" destId="{CA802033-FC5E-4A58-9499-5D72CAC0DA4E}" srcOrd="1" destOrd="0" presId="urn:microsoft.com/office/officeart/2005/8/layout/vList2"/>
    <dgm:cxn modelId="{7DAD7CDF-A302-4E94-96EC-7F10CDFC2523}" type="presParOf" srcId="{5E91D487-9E75-4C00-BE28-4DAFA7E45477}" destId="{45D9638F-4D8A-4914-98FE-E49CE4A544C5}" srcOrd="2" destOrd="0" presId="urn:microsoft.com/office/officeart/2005/8/layout/vList2"/>
    <dgm:cxn modelId="{45EC4CAE-C0FE-4BF5-A04D-FC6A6E8F8B82}" type="presParOf" srcId="{5E91D487-9E75-4C00-BE28-4DAFA7E45477}" destId="{67DB2911-E848-48C8-BDC9-92305D608628}" srcOrd="3" destOrd="0" presId="urn:microsoft.com/office/officeart/2005/8/layout/vList2"/>
    <dgm:cxn modelId="{C09CAEF2-6FA0-43EC-B062-A16449A8FB3F}" type="presParOf" srcId="{5E91D487-9E75-4C00-BE28-4DAFA7E45477}" destId="{9310719F-4988-43FD-BF0C-661E10BB3AC9}" srcOrd="4" destOrd="0" presId="urn:microsoft.com/office/officeart/2005/8/layout/vList2"/>
    <dgm:cxn modelId="{EE60B77A-EADE-45B2-8652-053D0DBA3CB8}" type="presParOf" srcId="{5E91D487-9E75-4C00-BE28-4DAFA7E45477}" destId="{FAA2EAC8-97A3-4FBB-BA8F-8D11C53B369B}" srcOrd="5" destOrd="0" presId="urn:microsoft.com/office/officeart/2005/8/layout/vList2"/>
    <dgm:cxn modelId="{3F7F5F43-2062-474B-B7E0-281A0E2383ED}" type="presParOf" srcId="{5E91D487-9E75-4C00-BE28-4DAFA7E45477}" destId="{85518459-8231-4D9B-B126-AE2BA489E003}" srcOrd="6" destOrd="0" presId="urn:microsoft.com/office/officeart/2005/8/layout/vList2"/>
    <dgm:cxn modelId="{23BC368D-D6F2-41A8-812B-B6FB3C2BA873}" type="presParOf" srcId="{5E91D487-9E75-4C00-BE28-4DAFA7E45477}" destId="{62EC991E-E3FB-4B33-9461-FE0576FBB678}" srcOrd="7" destOrd="0" presId="urn:microsoft.com/office/officeart/2005/8/layout/vList2"/>
    <dgm:cxn modelId="{E052005A-6030-497F-9EAB-78078004E2A3}" type="presParOf" srcId="{5E91D487-9E75-4C00-BE28-4DAFA7E45477}" destId="{01161A7B-073D-4560-9F39-1B7FD840EF5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507E9A-C685-45D9-9DE9-B089AC6B2ECF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/>
      <dgm:spPr/>
      <dgm:t>
        <a:bodyPr/>
        <a:lstStyle/>
        <a:p>
          <a:endParaRPr lang="en-US"/>
        </a:p>
      </dgm:t>
    </dgm:pt>
    <dgm:pt modelId="{A1CEA047-4490-4351-A294-1A9C0158A58B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создание новых таблиц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A1B6526-296E-4E34-8542-20A15A49DEE4}" type="parTrans" cxnId="{41EE4AB2-47E3-40C5-942F-AC7F800C59BD}">
      <dgm:prSet/>
      <dgm:spPr/>
      <dgm:t>
        <a:bodyPr/>
        <a:lstStyle/>
        <a:p>
          <a:endParaRPr lang="en-US"/>
        </a:p>
      </dgm:t>
    </dgm:pt>
    <dgm:pt modelId="{CCDD9F3D-FC37-45D4-9677-8BC017C6F11D}" type="sibTrans" cxnId="{41EE4AB2-47E3-40C5-942F-AC7F800C59BD}">
      <dgm:prSet/>
      <dgm:spPr/>
      <dgm:t>
        <a:bodyPr/>
        <a:lstStyle/>
        <a:p>
          <a:endParaRPr lang="en-US"/>
        </a:p>
      </dgm:t>
    </dgm:pt>
    <dgm:pt modelId="{8D289253-7055-465B-88A1-99572568F57C}">
      <dgm:prSet/>
      <dgm:spPr/>
      <dgm:t>
        <a:bodyPr/>
        <a:lstStyle/>
        <a:p>
          <a:r>
            <a:rPr lang="ru-RU">
              <a:latin typeface="Jura" pitchFamily="2" charset="0"/>
              <a:ea typeface="Jura" pitchFamily="2" charset="0"/>
            </a:rPr>
            <a:t>изменение структуры таблиц</a:t>
          </a:r>
          <a:endParaRPr lang="en-US">
            <a:latin typeface="Jura" pitchFamily="2" charset="0"/>
            <a:ea typeface="Jura" pitchFamily="2" charset="0"/>
          </a:endParaRPr>
        </a:p>
      </dgm:t>
    </dgm:pt>
    <dgm:pt modelId="{5030DB03-4D95-4F5E-B512-EDB34E1E6763}" type="parTrans" cxnId="{682BE0B6-8A37-402A-96C0-DA4FBBD1CB13}">
      <dgm:prSet/>
      <dgm:spPr/>
      <dgm:t>
        <a:bodyPr/>
        <a:lstStyle/>
        <a:p>
          <a:endParaRPr lang="en-US"/>
        </a:p>
      </dgm:t>
    </dgm:pt>
    <dgm:pt modelId="{83554A49-CCB7-428E-AEBB-F11EC787519A}" type="sibTrans" cxnId="{682BE0B6-8A37-402A-96C0-DA4FBBD1CB13}">
      <dgm:prSet/>
      <dgm:spPr/>
      <dgm:t>
        <a:bodyPr/>
        <a:lstStyle/>
        <a:p>
          <a:endParaRPr lang="en-US"/>
        </a:p>
      </dgm:t>
    </dgm:pt>
    <dgm:pt modelId="{216FC891-15D3-4033-8C08-6A9C4090E2B3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добавление записей в таблицу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D6156864-0BEB-4842-8D4B-8A06A9063676}" type="parTrans" cxnId="{6D15E99B-3551-4508-9C18-3F1EB94142AA}">
      <dgm:prSet/>
      <dgm:spPr/>
      <dgm:t>
        <a:bodyPr/>
        <a:lstStyle/>
        <a:p>
          <a:endParaRPr lang="en-US"/>
        </a:p>
      </dgm:t>
    </dgm:pt>
    <dgm:pt modelId="{A2780D25-73EF-42E0-A620-D858E4F9C24F}" type="sibTrans" cxnId="{6D15E99B-3551-4508-9C18-3F1EB94142AA}">
      <dgm:prSet/>
      <dgm:spPr/>
      <dgm:t>
        <a:bodyPr/>
        <a:lstStyle/>
        <a:p>
          <a:endParaRPr lang="en-US"/>
        </a:p>
      </dgm:t>
    </dgm:pt>
    <dgm:pt modelId="{ACBD2B6D-2308-4040-8701-1A437010B6E7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изменение</a:t>
          </a:r>
          <a:r>
            <a:rPr lang="en-US" dirty="0">
              <a:latin typeface="Jura" pitchFamily="2" charset="0"/>
              <a:ea typeface="Jura" pitchFamily="2" charset="0"/>
            </a:rPr>
            <a:t>/</a:t>
          </a:r>
          <a:r>
            <a:rPr lang="ru-RU" dirty="0">
              <a:latin typeface="Jura" pitchFamily="2" charset="0"/>
              <a:ea typeface="Jura" pitchFamily="2" charset="0"/>
            </a:rPr>
            <a:t>удаление записей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C6AE9CC0-8428-4AD5-90E0-067D44D70AFC}" type="parTrans" cxnId="{60EF0F62-66B2-4D79-99DA-5D2E26395900}">
      <dgm:prSet/>
      <dgm:spPr/>
      <dgm:t>
        <a:bodyPr/>
        <a:lstStyle/>
        <a:p>
          <a:endParaRPr lang="en-US"/>
        </a:p>
      </dgm:t>
    </dgm:pt>
    <dgm:pt modelId="{7EF0AE2D-C4EC-45C2-A96E-2065C1B66D0E}" type="sibTrans" cxnId="{60EF0F62-66B2-4D79-99DA-5D2E26395900}">
      <dgm:prSet/>
      <dgm:spPr/>
      <dgm:t>
        <a:bodyPr/>
        <a:lstStyle/>
        <a:p>
          <a:endParaRPr lang="en-US"/>
        </a:p>
      </dgm:t>
    </dgm:pt>
    <dgm:pt modelId="{7B6E7A32-44B3-414A-BEB2-406160F9D6A9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выборка записей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84113BE7-0C30-4343-B69F-401709892917}" type="parTrans" cxnId="{9B95F214-52A0-4EEA-B45E-5FB2D346469C}">
      <dgm:prSet/>
      <dgm:spPr/>
      <dgm:t>
        <a:bodyPr/>
        <a:lstStyle/>
        <a:p>
          <a:endParaRPr lang="en-US"/>
        </a:p>
      </dgm:t>
    </dgm:pt>
    <dgm:pt modelId="{C4106FC0-616A-4CAE-A732-6B9D55D714A8}" type="sibTrans" cxnId="{9B95F214-52A0-4EEA-B45E-5FB2D346469C}">
      <dgm:prSet/>
      <dgm:spPr/>
      <dgm:t>
        <a:bodyPr/>
        <a:lstStyle/>
        <a:p>
          <a:endParaRPr lang="en-US"/>
        </a:p>
      </dgm:t>
    </dgm:pt>
    <dgm:pt modelId="{B2A8E923-7437-4F3A-96E8-3631EDBB93D5}" type="pres">
      <dgm:prSet presAssocID="{51507E9A-C685-45D9-9DE9-B089AC6B2ECF}" presName="vert0" presStyleCnt="0">
        <dgm:presLayoutVars>
          <dgm:dir/>
          <dgm:animOne val="branch"/>
          <dgm:animLvl val="lvl"/>
        </dgm:presLayoutVars>
      </dgm:prSet>
      <dgm:spPr/>
    </dgm:pt>
    <dgm:pt modelId="{FCF9AEE2-456C-4262-8B89-98FBD9AA7028}" type="pres">
      <dgm:prSet presAssocID="{A1CEA047-4490-4351-A294-1A9C0158A58B}" presName="thickLine" presStyleLbl="alignNode1" presStyleIdx="0" presStyleCnt="5"/>
      <dgm:spPr/>
    </dgm:pt>
    <dgm:pt modelId="{5C4E6D05-11F7-4C6D-B9EF-43E1177C5B66}" type="pres">
      <dgm:prSet presAssocID="{A1CEA047-4490-4351-A294-1A9C0158A58B}" presName="horz1" presStyleCnt="0"/>
      <dgm:spPr/>
    </dgm:pt>
    <dgm:pt modelId="{62F44F67-5E1E-4FEF-9C87-37D2601379CE}" type="pres">
      <dgm:prSet presAssocID="{A1CEA047-4490-4351-A294-1A9C0158A58B}" presName="tx1" presStyleLbl="revTx" presStyleIdx="0" presStyleCnt="5"/>
      <dgm:spPr/>
    </dgm:pt>
    <dgm:pt modelId="{BD48D5DE-CC92-4B06-92E3-ACC2B20FA461}" type="pres">
      <dgm:prSet presAssocID="{A1CEA047-4490-4351-A294-1A9C0158A58B}" presName="vert1" presStyleCnt="0"/>
      <dgm:spPr/>
    </dgm:pt>
    <dgm:pt modelId="{6539FB98-24A7-4633-A677-4F53251CFFBF}" type="pres">
      <dgm:prSet presAssocID="{8D289253-7055-465B-88A1-99572568F57C}" presName="thickLine" presStyleLbl="alignNode1" presStyleIdx="1" presStyleCnt="5"/>
      <dgm:spPr/>
    </dgm:pt>
    <dgm:pt modelId="{FC9D75BD-0E41-4DED-89ED-12E151F50AE3}" type="pres">
      <dgm:prSet presAssocID="{8D289253-7055-465B-88A1-99572568F57C}" presName="horz1" presStyleCnt="0"/>
      <dgm:spPr/>
    </dgm:pt>
    <dgm:pt modelId="{F27F586D-253F-4975-9F0B-D304678276E2}" type="pres">
      <dgm:prSet presAssocID="{8D289253-7055-465B-88A1-99572568F57C}" presName="tx1" presStyleLbl="revTx" presStyleIdx="1" presStyleCnt="5"/>
      <dgm:spPr/>
    </dgm:pt>
    <dgm:pt modelId="{DC83FAAF-03D1-4CA0-A29F-7E24A1F3CA72}" type="pres">
      <dgm:prSet presAssocID="{8D289253-7055-465B-88A1-99572568F57C}" presName="vert1" presStyleCnt="0"/>
      <dgm:spPr/>
    </dgm:pt>
    <dgm:pt modelId="{7ADA2569-E2D6-4FB1-986F-276ECC07C891}" type="pres">
      <dgm:prSet presAssocID="{216FC891-15D3-4033-8C08-6A9C4090E2B3}" presName="thickLine" presStyleLbl="alignNode1" presStyleIdx="2" presStyleCnt="5"/>
      <dgm:spPr/>
    </dgm:pt>
    <dgm:pt modelId="{D6A53F5A-740D-4188-9947-F6C4DAF6A4EE}" type="pres">
      <dgm:prSet presAssocID="{216FC891-15D3-4033-8C08-6A9C4090E2B3}" presName="horz1" presStyleCnt="0"/>
      <dgm:spPr/>
    </dgm:pt>
    <dgm:pt modelId="{993A808C-E124-4BE9-BDAB-31AA658E5841}" type="pres">
      <dgm:prSet presAssocID="{216FC891-15D3-4033-8C08-6A9C4090E2B3}" presName="tx1" presStyleLbl="revTx" presStyleIdx="2" presStyleCnt="5"/>
      <dgm:spPr/>
    </dgm:pt>
    <dgm:pt modelId="{25C7BE30-2EE1-4FF1-8E59-4BB96EAE66BC}" type="pres">
      <dgm:prSet presAssocID="{216FC891-15D3-4033-8C08-6A9C4090E2B3}" presName="vert1" presStyleCnt="0"/>
      <dgm:spPr/>
    </dgm:pt>
    <dgm:pt modelId="{D499055E-BFCB-43EB-9E93-2C1418A65F5C}" type="pres">
      <dgm:prSet presAssocID="{ACBD2B6D-2308-4040-8701-1A437010B6E7}" presName="thickLine" presStyleLbl="alignNode1" presStyleIdx="3" presStyleCnt="5"/>
      <dgm:spPr/>
    </dgm:pt>
    <dgm:pt modelId="{2DEF49D9-FE4A-4DCB-B048-57C1305514B9}" type="pres">
      <dgm:prSet presAssocID="{ACBD2B6D-2308-4040-8701-1A437010B6E7}" presName="horz1" presStyleCnt="0"/>
      <dgm:spPr/>
    </dgm:pt>
    <dgm:pt modelId="{7E86C0CF-10F4-482C-A50C-5B4857047ABE}" type="pres">
      <dgm:prSet presAssocID="{ACBD2B6D-2308-4040-8701-1A437010B6E7}" presName="tx1" presStyleLbl="revTx" presStyleIdx="3" presStyleCnt="5"/>
      <dgm:spPr/>
    </dgm:pt>
    <dgm:pt modelId="{06D434BF-3C92-47BC-8F50-7AB320F45050}" type="pres">
      <dgm:prSet presAssocID="{ACBD2B6D-2308-4040-8701-1A437010B6E7}" presName="vert1" presStyleCnt="0"/>
      <dgm:spPr/>
    </dgm:pt>
    <dgm:pt modelId="{EF6398CF-34EF-42F9-8A3D-90383DED9112}" type="pres">
      <dgm:prSet presAssocID="{7B6E7A32-44B3-414A-BEB2-406160F9D6A9}" presName="thickLine" presStyleLbl="alignNode1" presStyleIdx="4" presStyleCnt="5"/>
      <dgm:spPr/>
    </dgm:pt>
    <dgm:pt modelId="{BF48706E-BE20-42AB-843C-56344EF8CB98}" type="pres">
      <dgm:prSet presAssocID="{7B6E7A32-44B3-414A-BEB2-406160F9D6A9}" presName="horz1" presStyleCnt="0"/>
      <dgm:spPr/>
    </dgm:pt>
    <dgm:pt modelId="{D4ACF5B8-02DA-41CC-8280-9553F996F250}" type="pres">
      <dgm:prSet presAssocID="{7B6E7A32-44B3-414A-BEB2-406160F9D6A9}" presName="tx1" presStyleLbl="revTx" presStyleIdx="4" presStyleCnt="5"/>
      <dgm:spPr/>
    </dgm:pt>
    <dgm:pt modelId="{1D066D63-624C-46F0-8EF5-7B1DC76A443E}" type="pres">
      <dgm:prSet presAssocID="{7B6E7A32-44B3-414A-BEB2-406160F9D6A9}" presName="vert1" presStyleCnt="0"/>
      <dgm:spPr/>
    </dgm:pt>
  </dgm:ptLst>
  <dgm:cxnLst>
    <dgm:cxn modelId="{A3D88702-A645-416E-9DC9-C0EC3F1896F6}" type="presOf" srcId="{216FC891-15D3-4033-8C08-6A9C4090E2B3}" destId="{993A808C-E124-4BE9-BDAB-31AA658E5841}" srcOrd="0" destOrd="0" presId="urn:microsoft.com/office/officeart/2008/layout/LinedList"/>
    <dgm:cxn modelId="{9B95F214-52A0-4EEA-B45E-5FB2D346469C}" srcId="{51507E9A-C685-45D9-9DE9-B089AC6B2ECF}" destId="{7B6E7A32-44B3-414A-BEB2-406160F9D6A9}" srcOrd="4" destOrd="0" parTransId="{84113BE7-0C30-4343-B69F-401709892917}" sibTransId="{C4106FC0-616A-4CAE-A732-6B9D55D714A8}"/>
    <dgm:cxn modelId="{60EF0F62-66B2-4D79-99DA-5D2E26395900}" srcId="{51507E9A-C685-45D9-9DE9-B089AC6B2ECF}" destId="{ACBD2B6D-2308-4040-8701-1A437010B6E7}" srcOrd="3" destOrd="0" parTransId="{C6AE9CC0-8428-4AD5-90E0-067D44D70AFC}" sibTransId="{7EF0AE2D-C4EC-45C2-A96E-2065C1B66D0E}"/>
    <dgm:cxn modelId="{B4AE4169-9FDF-4745-A96F-01F7EF3F7CF2}" type="presOf" srcId="{ACBD2B6D-2308-4040-8701-1A437010B6E7}" destId="{7E86C0CF-10F4-482C-A50C-5B4857047ABE}" srcOrd="0" destOrd="0" presId="urn:microsoft.com/office/officeart/2008/layout/LinedList"/>
    <dgm:cxn modelId="{10342B97-CAAB-4114-9053-C7E9326C4D5C}" type="presOf" srcId="{A1CEA047-4490-4351-A294-1A9C0158A58B}" destId="{62F44F67-5E1E-4FEF-9C87-37D2601379CE}" srcOrd="0" destOrd="0" presId="urn:microsoft.com/office/officeart/2008/layout/LinedList"/>
    <dgm:cxn modelId="{6D15E99B-3551-4508-9C18-3F1EB94142AA}" srcId="{51507E9A-C685-45D9-9DE9-B089AC6B2ECF}" destId="{216FC891-15D3-4033-8C08-6A9C4090E2B3}" srcOrd="2" destOrd="0" parTransId="{D6156864-0BEB-4842-8D4B-8A06A9063676}" sibTransId="{A2780D25-73EF-42E0-A620-D858E4F9C24F}"/>
    <dgm:cxn modelId="{41EE4AB2-47E3-40C5-942F-AC7F800C59BD}" srcId="{51507E9A-C685-45D9-9DE9-B089AC6B2ECF}" destId="{A1CEA047-4490-4351-A294-1A9C0158A58B}" srcOrd="0" destOrd="0" parTransId="{BA1B6526-296E-4E34-8542-20A15A49DEE4}" sibTransId="{CCDD9F3D-FC37-45D4-9677-8BC017C6F11D}"/>
    <dgm:cxn modelId="{682BE0B6-8A37-402A-96C0-DA4FBBD1CB13}" srcId="{51507E9A-C685-45D9-9DE9-B089AC6B2ECF}" destId="{8D289253-7055-465B-88A1-99572568F57C}" srcOrd="1" destOrd="0" parTransId="{5030DB03-4D95-4F5E-B512-EDB34E1E6763}" sibTransId="{83554A49-CCB7-428E-AEBB-F11EC787519A}"/>
    <dgm:cxn modelId="{B76FD5BC-A9B2-48C7-B8C5-008B69CE2A79}" type="presOf" srcId="{51507E9A-C685-45D9-9DE9-B089AC6B2ECF}" destId="{B2A8E923-7437-4F3A-96E8-3631EDBB93D5}" srcOrd="0" destOrd="0" presId="urn:microsoft.com/office/officeart/2008/layout/LinedList"/>
    <dgm:cxn modelId="{0444CBD8-E793-4FDA-B893-F5F4ADFF300F}" type="presOf" srcId="{7B6E7A32-44B3-414A-BEB2-406160F9D6A9}" destId="{D4ACF5B8-02DA-41CC-8280-9553F996F250}" srcOrd="0" destOrd="0" presId="urn:microsoft.com/office/officeart/2008/layout/LinedList"/>
    <dgm:cxn modelId="{015DF2F9-07F0-413C-9EA6-31646EFAE545}" type="presOf" srcId="{8D289253-7055-465B-88A1-99572568F57C}" destId="{F27F586D-253F-4975-9F0B-D304678276E2}" srcOrd="0" destOrd="0" presId="urn:microsoft.com/office/officeart/2008/layout/LinedList"/>
    <dgm:cxn modelId="{D90456C6-5C54-4F6F-B9F4-E53D28A052C4}" type="presParOf" srcId="{B2A8E923-7437-4F3A-96E8-3631EDBB93D5}" destId="{FCF9AEE2-456C-4262-8B89-98FBD9AA7028}" srcOrd="0" destOrd="0" presId="urn:microsoft.com/office/officeart/2008/layout/LinedList"/>
    <dgm:cxn modelId="{9FF13F06-7629-4C4F-8103-987A21E69EDA}" type="presParOf" srcId="{B2A8E923-7437-4F3A-96E8-3631EDBB93D5}" destId="{5C4E6D05-11F7-4C6D-B9EF-43E1177C5B66}" srcOrd="1" destOrd="0" presId="urn:microsoft.com/office/officeart/2008/layout/LinedList"/>
    <dgm:cxn modelId="{02A54169-0973-494D-B02B-03745142148E}" type="presParOf" srcId="{5C4E6D05-11F7-4C6D-B9EF-43E1177C5B66}" destId="{62F44F67-5E1E-4FEF-9C87-37D2601379CE}" srcOrd="0" destOrd="0" presId="urn:microsoft.com/office/officeart/2008/layout/LinedList"/>
    <dgm:cxn modelId="{5964E24D-02B5-47A8-B39E-DD9FD662C17E}" type="presParOf" srcId="{5C4E6D05-11F7-4C6D-B9EF-43E1177C5B66}" destId="{BD48D5DE-CC92-4B06-92E3-ACC2B20FA461}" srcOrd="1" destOrd="0" presId="urn:microsoft.com/office/officeart/2008/layout/LinedList"/>
    <dgm:cxn modelId="{55B47638-B294-4B32-B351-12610ED6C8C2}" type="presParOf" srcId="{B2A8E923-7437-4F3A-96E8-3631EDBB93D5}" destId="{6539FB98-24A7-4633-A677-4F53251CFFBF}" srcOrd="2" destOrd="0" presId="urn:microsoft.com/office/officeart/2008/layout/LinedList"/>
    <dgm:cxn modelId="{CA736F58-F5BE-4FA1-9A87-A1F9684158B5}" type="presParOf" srcId="{B2A8E923-7437-4F3A-96E8-3631EDBB93D5}" destId="{FC9D75BD-0E41-4DED-89ED-12E151F50AE3}" srcOrd="3" destOrd="0" presId="urn:microsoft.com/office/officeart/2008/layout/LinedList"/>
    <dgm:cxn modelId="{4534633C-E9E6-47B6-B49F-973976590B23}" type="presParOf" srcId="{FC9D75BD-0E41-4DED-89ED-12E151F50AE3}" destId="{F27F586D-253F-4975-9F0B-D304678276E2}" srcOrd="0" destOrd="0" presId="urn:microsoft.com/office/officeart/2008/layout/LinedList"/>
    <dgm:cxn modelId="{B7DBC1CB-6367-44C8-8B79-69084CAFC2D3}" type="presParOf" srcId="{FC9D75BD-0E41-4DED-89ED-12E151F50AE3}" destId="{DC83FAAF-03D1-4CA0-A29F-7E24A1F3CA72}" srcOrd="1" destOrd="0" presId="urn:microsoft.com/office/officeart/2008/layout/LinedList"/>
    <dgm:cxn modelId="{FFBE5CBC-CC33-4830-A373-20875BF1D040}" type="presParOf" srcId="{B2A8E923-7437-4F3A-96E8-3631EDBB93D5}" destId="{7ADA2569-E2D6-4FB1-986F-276ECC07C891}" srcOrd="4" destOrd="0" presId="urn:microsoft.com/office/officeart/2008/layout/LinedList"/>
    <dgm:cxn modelId="{F22077F2-9C81-4EA5-99BF-B5F4AFB5FCFD}" type="presParOf" srcId="{B2A8E923-7437-4F3A-96E8-3631EDBB93D5}" destId="{D6A53F5A-740D-4188-9947-F6C4DAF6A4EE}" srcOrd="5" destOrd="0" presId="urn:microsoft.com/office/officeart/2008/layout/LinedList"/>
    <dgm:cxn modelId="{0786063D-CF1D-42E6-9D1A-876C387D55F4}" type="presParOf" srcId="{D6A53F5A-740D-4188-9947-F6C4DAF6A4EE}" destId="{993A808C-E124-4BE9-BDAB-31AA658E5841}" srcOrd="0" destOrd="0" presId="urn:microsoft.com/office/officeart/2008/layout/LinedList"/>
    <dgm:cxn modelId="{99DACA66-449F-4374-BF96-CAC70DE07CF4}" type="presParOf" srcId="{D6A53F5A-740D-4188-9947-F6C4DAF6A4EE}" destId="{25C7BE30-2EE1-4FF1-8E59-4BB96EAE66BC}" srcOrd="1" destOrd="0" presId="urn:microsoft.com/office/officeart/2008/layout/LinedList"/>
    <dgm:cxn modelId="{9330FBCF-AE1A-490D-84CE-3DA4CDB87237}" type="presParOf" srcId="{B2A8E923-7437-4F3A-96E8-3631EDBB93D5}" destId="{D499055E-BFCB-43EB-9E93-2C1418A65F5C}" srcOrd="6" destOrd="0" presId="urn:microsoft.com/office/officeart/2008/layout/LinedList"/>
    <dgm:cxn modelId="{5346D3F5-0B2F-4F50-A4E5-FF21AA8CC3A3}" type="presParOf" srcId="{B2A8E923-7437-4F3A-96E8-3631EDBB93D5}" destId="{2DEF49D9-FE4A-4DCB-B048-57C1305514B9}" srcOrd="7" destOrd="0" presId="urn:microsoft.com/office/officeart/2008/layout/LinedList"/>
    <dgm:cxn modelId="{A525A216-0E95-45F0-8AC3-BB70346E39A5}" type="presParOf" srcId="{2DEF49D9-FE4A-4DCB-B048-57C1305514B9}" destId="{7E86C0CF-10F4-482C-A50C-5B4857047ABE}" srcOrd="0" destOrd="0" presId="urn:microsoft.com/office/officeart/2008/layout/LinedList"/>
    <dgm:cxn modelId="{6ADD8D48-1816-4E1D-9DBD-E58B11E849A1}" type="presParOf" srcId="{2DEF49D9-FE4A-4DCB-B048-57C1305514B9}" destId="{06D434BF-3C92-47BC-8F50-7AB320F45050}" srcOrd="1" destOrd="0" presId="urn:microsoft.com/office/officeart/2008/layout/LinedList"/>
    <dgm:cxn modelId="{4EFA78D2-3DDF-4CA7-AA98-49A9EE548156}" type="presParOf" srcId="{B2A8E923-7437-4F3A-96E8-3631EDBB93D5}" destId="{EF6398CF-34EF-42F9-8A3D-90383DED9112}" srcOrd="8" destOrd="0" presId="urn:microsoft.com/office/officeart/2008/layout/LinedList"/>
    <dgm:cxn modelId="{2B09DBE4-4728-47D5-85AC-7B72104C0858}" type="presParOf" srcId="{B2A8E923-7437-4F3A-96E8-3631EDBB93D5}" destId="{BF48706E-BE20-42AB-843C-56344EF8CB98}" srcOrd="9" destOrd="0" presId="urn:microsoft.com/office/officeart/2008/layout/LinedList"/>
    <dgm:cxn modelId="{BE46ACAC-FFD0-499A-AF5F-FAF67AC848B6}" type="presParOf" srcId="{BF48706E-BE20-42AB-843C-56344EF8CB98}" destId="{D4ACF5B8-02DA-41CC-8280-9553F996F250}" srcOrd="0" destOrd="0" presId="urn:microsoft.com/office/officeart/2008/layout/LinedList"/>
    <dgm:cxn modelId="{E2A674C2-C12E-4DFB-92CE-BA07507C5214}" type="presParOf" srcId="{BF48706E-BE20-42AB-843C-56344EF8CB98}" destId="{1D066D63-624C-46F0-8EF5-7B1DC76A443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7B2B08-BAF2-4AF7-A4C5-CC1621E3FFBB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/>
      <dgm:spPr/>
      <dgm:t>
        <a:bodyPr/>
        <a:lstStyle/>
        <a:p>
          <a:endParaRPr lang="en-US"/>
        </a:p>
      </dgm:t>
    </dgm:pt>
    <dgm:pt modelId="{79D7EF20-942D-4BC5-BBA6-448A0FE91EDB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SELECT</a:t>
          </a:r>
          <a:r>
            <a:rPr lang="en-US" dirty="0">
              <a:latin typeface="Jura" pitchFamily="2" charset="0"/>
              <a:ea typeface="Jura" pitchFamily="2" charset="0"/>
            </a:rPr>
            <a:t> – </a:t>
          </a:r>
          <a:r>
            <a:rPr lang="ru-RU" dirty="0">
              <a:latin typeface="Jura" pitchFamily="2" charset="0"/>
              <a:ea typeface="Jura" pitchFamily="2" charset="0"/>
            </a:rPr>
            <a:t>извлекает данные из таблицы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E6A71CDC-BA40-4C0C-B3E4-4C419D77367B}" type="parTrans" cxnId="{228DFD45-D582-400D-B40E-46CCBE1EE02F}">
      <dgm:prSet/>
      <dgm:spPr/>
      <dgm:t>
        <a:bodyPr/>
        <a:lstStyle/>
        <a:p>
          <a:endParaRPr lang="en-US"/>
        </a:p>
      </dgm:t>
    </dgm:pt>
    <dgm:pt modelId="{647DE0D5-AD60-47D9-A3CF-2F0CBECED65C}" type="sibTrans" cxnId="{228DFD45-D582-400D-B40E-46CCBE1EE02F}">
      <dgm:prSet/>
      <dgm:spPr/>
      <dgm:t>
        <a:bodyPr/>
        <a:lstStyle/>
        <a:p>
          <a:endParaRPr lang="en-US"/>
        </a:p>
      </dgm:t>
    </dgm:pt>
    <dgm:pt modelId="{FEF5DC16-4403-4425-9560-8F047CFED6EF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UPDATE</a:t>
          </a:r>
          <a:r>
            <a:rPr lang="en-US" dirty="0">
              <a:latin typeface="Jura" pitchFamily="2" charset="0"/>
              <a:ea typeface="Jura" pitchFamily="2" charset="0"/>
            </a:rPr>
            <a:t> –</a:t>
          </a:r>
          <a:r>
            <a:rPr lang="ru-RU" dirty="0">
              <a:latin typeface="Jura" pitchFamily="2" charset="0"/>
              <a:ea typeface="Jura" pitchFamily="2" charset="0"/>
            </a:rPr>
            <a:t> обновляет данные в таблице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FCB2D231-CE80-4262-BFDB-FA6E775E0CA5}" type="parTrans" cxnId="{752E1234-AE43-4C66-BDD3-01C9785C9B69}">
      <dgm:prSet/>
      <dgm:spPr/>
      <dgm:t>
        <a:bodyPr/>
        <a:lstStyle/>
        <a:p>
          <a:endParaRPr lang="en-US"/>
        </a:p>
      </dgm:t>
    </dgm:pt>
    <dgm:pt modelId="{2221DA07-AC30-4CB6-AE83-F15D264F2B50}" type="sibTrans" cxnId="{752E1234-AE43-4C66-BDD3-01C9785C9B69}">
      <dgm:prSet/>
      <dgm:spPr/>
      <dgm:t>
        <a:bodyPr/>
        <a:lstStyle/>
        <a:p>
          <a:endParaRPr lang="en-US"/>
        </a:p>
      </dgm:t>
    </dgm:pt>
    <dgm:pt modelId="{E6F1AF89-0EB0-4F23-9BFE-08C40389BDF8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DELETE</a:t>
          </a:r>
          <a:r>
            <a:rPr lang="en-US" dirty="0">
              <a:latin typeface="Jura" pitchFamily="2" charset="0"/>
              <a:ea typeface="Jura" pitchFamily="2" charset="0"/>
            </a:rPr>
            <a:t> – </a:t>
          </a:r>
          <a:r>
            <a:rPr lang="ru-RU" dirty="0">
              <a:latin typeface="Jura" pitchFamily="2" charset="0"/>
              <a:ea typeface="Jura" pitchFamily="2" charset="0"/>
            </a:rPr>
            <a:t>удаляет данные из таблицы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A97CCFDE-5F40-4731-88C1-7BE353CA25F8}" type="parTrans" cxnId="{471F1194-B580-45F8-9755-467AEE5EB409}">
      <dgm:prSet/>
      <dgm:spPr/>
      <dgm:t>
        <a:bodyPr/>
        <a:lstStyle/>
        <a:p>
          <a:endParaRPr lang="en-US"/>
        </a:p>
      </dgm:t>
    </dgm:pt>
    <dgm:pt modelId="{3FF95A6C-28DB-49AF-825F-75B4BCF65283}" type="sibTrans" cxnId="{471F1194-B580-45F8-9755-467AEE5EB409}">
      <dgm:prSet/>
      <dgm:spPr/>
      <dgm:t>
        <a:bodyPr/>
        <a:lstStyle/>
        <a:p>
          <a:endParaRPr lang="en-US"/>
        </a:p>
      </dgm:t>
    </dgm:pt>
    <dgm:pt modelId="{E6612859-26B5-4BC2-9E99-31A95A1F67C6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INSERT</a:t>
          </a:r>
          <a:r>
            <a:rPr lang="ru-RU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 </a:t>
          </a:r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INTO </a:t>
          </a:r>
          <a:r>
            <a:rPr lang="en-US" dirty="0">
              <a:latin typeface="Jura" pitchFamily="2" charset="0"/>
              <a:ea typeface="Jura" pitchFamily="2" charset="0"/>
            </a:rPr>
            <a:t>– </a:t>
          </a:r>
          <a:r>
            <a:rPr lang="ru-RU" dirty="0">
              <a:latin typeface="Jura" pitchFamily="2" charset="0"/>
              <a:ea typeface="Jura" pitchFamily="2" charset="0"/>
            </a:rPr>
            <a:t>добавляет данные в таблицу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1F396F1-6E65-4BE9-87E8-C7EC27EBDCDE}" type="parTrans" cxnId="{0E9192F3-1F68-4D27-985A-D8ED0D96F1EB}">
      <dgm:prSet/>
      <dgm:spPr/>
      <dgm:t>
        <a:bodyPr/>
        <a:lstStyle/>
        <a:p>
          <a:endParaRPr lang="en-US"/>
        </a:p>
      </dgm:t>
    </dgm:pt>
    <dgm:pt modelId="{F23AFFCB-FB6D-4001-AEF6-E4D73F05700F}" type="sibTrans" cxnId="{0E9192F3-1F68-4D27-985A-D8ED0D96F1EB}">
      <dgm:prSet/>
      <dgm:spPr/>
      <dgm:t>
        <a:bodyPr/>
        <a:lstStyle/>
        <a:p>
          <a:endParaRPr lang="en-US"/>
        </a:p>
      </dgm:t>
    </dgm:pt>
    <dgm:pt modelId="{B97A834D-A39A-436B-ACC1-A22E7B396E85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CREATE DATABASE </a:t>
          </a:r>
          <a:r>
            <a:rPr lang="en-US" dirty="0">
              <a:latin typeface="Jura" pitchFamily="2" charset="0"/>
              <a:ea typeface="Jura" pitchFamily="2" charset="0"/>
            </a:rPr>
            <a:t>– </a:t>
          </a:r>
          <a:r>
            <a:rPr lang="ru-RU" dirty="0">
              <a:latin typeface="Jura" pitchFamily="2" charset="0"/>
              <a:ea typeface="Jura" pitchFamily="2" charset="0"/>
            </a:rPr>
            <a:t>создаёт новую базу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F364BFE3-FD58-471A-812F-0CB95AF05E56}" type="parTrans" cxnId="{1E12F348-070E-4C1E-9111-2A5D0DCA3B31}">
      <dgm:prSet/>
      <dgm:spPr/>
      <dgm:t>
        <a:bodyPr/>
        <a:lstStyle/>
        <a:p>
          <a:endParaRPr lang="en-US"/>
        </a:p>
      </dgm:t>
    </dgm:pt>
    <dgm:pt modelId="{AEB1650E-230E-48A4-8036-7E3E984C1487}" type="sibTrans" cxnId="{1E12F348-070E-4C1E-9111-2A5D0DCA3B31}">
      <dgm:prSet/>
      <dgm:spPr/>
      <dgm:t>
        <a:bodyPr/>
        <a:lstStyle/>
        <a:p>
          <a:endParaRPr lang="en-US"/>
        </a:p>
      </dgm:t>
    </dgm:pt>
    <dgm:pt modelId="{881040DF-F5D6-42AE-8FBC-57AE20B4F1B4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ALTER DATABASE </a:t>
          </a:r>
          <a:r>
            <a:rPr lang="en-US" dirty="0">
              <a:latin typeface="Jura" pitchFamily="2" charset="0"/>
              <a:ea typeface="Jura" pitchFamily="2" charset="0"/>
            </a:rPr>
            <a:t>– </a:t>
          </a:r>
          <a:r>
            <a:rPr lang="ru-RU" dirty="0">
              <a:latin typeface="Jura" pitchFamily="2" charset="0"/>
              <a:ea typeface="Jura" pitchFamily="2" charset="0"/>
            </a:rPr>
            <a:t>изменяет существующую базу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7ABDC934-D6AE-4E32-8AF7-6DF68F0F0FC9}" type="parTrans" cxnId="{4F66F5B8-CC3E-4B23-BA8E-A0C9FF6AD4F5}">
      <dgm:prSet/>
      <dgm:spPr/>
      <dgm:t>
        <a:bodyPr/>
        <a:lstStyle/>
        <a:p>
          <a:endParaRPr lang="en-US"/>
        </a:p>
      </dgm:t>
    </dgm:pt>
    <dgm:pt modelId="{199F1CB1-B08A-40D2-9A3A-7A42AA4D54DC}" type="sibTrans" cxnId="{4F66F5B8-CC3E-4B23-BA8E-A0C9FF6AD4F5}">
      <dgm:prSet/>
      <dgm:spPr/>
      <dgm:t>
        <a:bodyPr/>
        <a:lstStyle/>
        <a:p>
          <a:endParaRPr lang="en-US"/>
        </a:p>
      </dgm:t>
    </dgm:pt>
    <dgm:pt modelId="{515128B0-A3C0-4F59-A40E-04D5A51D5797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CREATE TABLE </a:t>
          </a:r>
          <a:r>
            <a:rPr lang="en-US" dirty="0">
              <a:latin typeface="Jura" pitchFamily="2" charset="0"/>
              <a:ea typeface="Jura" pitchFamily="2" charset="0"/>
            </a:rPr>
            <a:t>– </a:t>
          </a:r>
          <a:r>
            <a:rPr lang="ru-RU" dirty="0">
              <a:latin typeface="Jura" pitchFamily="2" charset="0"/>
              <a:ea typeface="Jura" pitchFamily="2" charset="0"/>
            </a:rPr>
            <a:t>создаёт новую таблицу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D65FD767-1E58-4109-988F-875DED99F6E6}" type="parTrans" cxnId="{B52889BE-F27A-4308-9EA6-36023488547B}">
      <dgm:prSet/>
      <dgm:spPr/>
      <dgm:t>
        <a:bodyPr/>
        <a:lstStyle/>
        <a:p>
          <a:endParaRPr lang="en-US"/>
        </a:p>
      </dgm:t>
    </dgm:pt>
    <dgm:pt modelId="{7C00ADAD-9CCD-456B-A769-D6946C249ABB}" type="sibTrans" cxnId="{B52889BE-F27A-4308-9EA6-36023488547B}">
      <dgm:prSet/>
      <dgm:spPr/>
      <dgm:t>
        <a:bodyPr/>
        <a:lstStyle/>
        <a:p>
          <a:endParaRPr lang="en-US"/>
        </a:p>
      </dgm:t>
    </dgm:pt>
    <dgm:pt modelId="{67664EE8-33D4-4001-91FB-E6498A46BB2D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ALTER TABLE </a:t>
          </a:r>
          <a:r>
            <a:rPr lang="en-US" dirty="0">
              <a:latin typeface="Jura" pitchFamily="2" charset="0"/>
              <a:ea typeface="Jura" pitchFamily="2" charset="0"/>
            </a:rPr>
            <a:t>– </a:t>
          </a:r>
          <a:r>
            <a:rPr lang="ru-RU" dirty="0">
              <a:latin typeface="Jura" pitchFamily="2" charset="0"/>
              <a:ea typeface="Jura" pitchFamily="2" charset="0"/>
            </a:rPr>
            <a:t>обновляет структуру таблицы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083E7CBB-3C02-4B2D-85A2-F579C83FEC47}" type="parTrans" cxnId="{3C1F5696-4872-47CC-B487-76591F0A35F5}">
      <dgm:prSet/>
      <dgm:spPr/>
      <dgm:t>
        <a:bodyPr/>
        <a:lstStyle/>
        <a:p>
          <a:endParaRPr lang="en-US"/>
        </a:p>
      </dgm:t>
    </dgm:pt>
    <dgm:pt modelId="{C1675266-2209-42CB-8FE5-E93E72D9FDAB}" type="sibTrans" cxnId="{3C1F5696-4872-47CC-B487-76591F0A35F5}">
      <dgm:prSet/>
      <dgm:spPr/>
      <dgm:t>
        <a:bodyPr/>
        <a:lstStyle/>
        <a:p>
          <a:endParaRPr lang="en-US"/>
        </a:p>
      </dgm:t>
    </dgm:pt>
    <dgm:pt modelId="{68761DBB-7A27-4B56-A1C8-FCF8E6FF49CE}" type="pres">
      <dgm:prSet presAssocID="{7D7B2B08-BAF2-4AF7-A4C5-CC1621E3FFBB}" presName="vert0" presStyleCnt="0">
        <dgm:presLayoutVars>
          <dgm:dir/>
          <dgm:animOne val="branch"/>
          <dgm:animLvl val="lvl"/>
        </dgm:presLayoutVars>
      </dgm:prSet>
      <dgm:spPr/>
    </dgm:pt>
    <dgm:pt modelId="{0C573B06-36E5-48EA-894D-571509426856}" type="pres">
      <dgm:prSet presAssocID="{79D7EF20-942D-4BC5-BBA6-448A0FE91EDB}" presName="thickLine" presStyleLbl="alignNode1" presStyleIdx="0" presStyleCnt="8"/>
      <dgm:spPr/>
    </dgm:pt>
    <dgm:pt modelId="{D1F7AABE-E6E9-4860-B64B-D9A231741AB1}" type="pres">
      <dgm:prSet presAssocID="{79D7EF20-942D-4BC5-BBA6-448A0FE91EDB}" presName="horz1" presStyleCnt="0"/>
      <dgm:spPr/>
    </dgm:pt>
    <dgm:pt modelId="{B65573C0-597C-454A-893C-01EFEC11C9A1}" type="pres">
      <dgm:prSet presAssocID="{79D7EF20-942D-4BC5-BBA6-448A0FE91EDB}" presName="tx1" presStyleLbl="revTx" presStyleIdx="0" presStyleCnt="8"/>
      <dgm:spPr/>
    </dgm:pt>
    <dgm:pt modelId="{4EF94E17-55BB-46AC-8305-D6392025D1AC}" type="pres">
      <dgm:prSet presAssocID="{79D7EF20-942D-4BC5-BBA6-448A0FE91EDB}" presName="vert1" presStyleCnt="0"/>
      <dgm:spPr/>
    </dgm:pt>
    <dgm:pt modelId="{B328B1BB-F6AD-4155-951A-CF408C4DFC4A}" type="pres">
      <dgm:prSet presAssocID="{FEF5DC16-4403-4425-9560-8F047CFED6EF}" presName="thickLine" presStyleLbl="alignNode1" presStyleIdx="1" presStyleCnt="8"/>
      <dgm:spPr/>
    </dgm:pt>
    <dgm:pt modelId="{DD060684-DBFA-4E79-8FC3-1F6600471227}" type="pres">
      <dgm:prSet presAssocID="{FEF5DC16-4403-4425-9560-8F047CFED6EF}" presName="horz1" presStyleCnt="0"/>
      <dgm:spPr/>
    </dgm:pt>
    <dgm:pt modelId="{E5F1EC91-E163-49AB-AC8A-B4E0155D5AFF}" type="pres">
      <dgm:prSet presAssocID="{FEF5DC16-4403-4425-9560-8F047CFED6EF}" presName="tx1" presStyleLbl="revTx" presStyleIdx="1" presStyleCnt="8"/>
      <dgm:spPr/>
    </dgm:pt>
    <dgm:pt modelId="{DE6985DF-4FDB-45A0-8E37-80B151213E8E}" type="pres">
      <dgm:prSet presAssocID="{FEF5DC16-4403-4425-9560-8F047CFED6EF}" presName="vert1" presStyleCnt="0"/>
      <dgm:spPr/>
    </dgm:pt>
    <dgm:pt modelId="{695C200F-4C1A-49CB-845B-BA8BC34C4D0D}" type="pres">
      <dgm:prSet presAssocID="{E6F1AF89-0EB0-4F23-9BFE-08C40389BDF8}" presName="thickLine" presStyleLbl="alignNode1" presStyleIdx="2" presStyleCnt="8"/>
      <dgm:spPr/>
    </dgm:pt>
    <dgm:pt modelId="{B94BBFBE-ACB3-47E2-B110-93308EE773B8}" type="pres">
      <dgm:prSet presAssocID="{E6F1AF89-0EB0-4F23-9BFE-08C40389BDF8}" presName="horz1" presStyleCnt="0"/>
      <dgm:spPr/>
    </dgm:pt>
    <dgm:pt modelId="{42242A14-B841-4000-B21B-0D986DF06713}" type="pres">
      <dgm:prSet presAssocID="{E6F1AF89-0EB0-4F23-9BFE-08C40389BDF8}" presName="tx1" presStyleLbl="revTx" presStyleIdx="2" presStyleCnt="8"/>
      <dgm:spPr/>
    </dgm:pt>
    <dgm:pt modelId="{B298DB4A-40F2-417D-9C50-E52444AAF900}" type="pres">
      <dgm:prSet presAssocID="{E6F1AF89-0EB0-4F23-9BFE-08C40389BDF8}" presName="vert1" presStyleCnt="0"/>
      <dgm:spPr/>
    </dgm:pt>
    <dgm:pt modelId="{89A7E71D-3E72-4B0E-9186-B318E39AA6C1}" type="pres">
      <dgm:prSet presAssocID="{E6612859-26B5-4BC2-9E99-31A95A1F67C6}" presName="thickLine" presStyleLbl="alignNode1" presStyleIdx="3" presStyleCnt="8"/>
      <dgm:spPr/>
    </dgm:pt>
    <dgm:pt modelId="{ACD58555-C081-4BAB-84B6-5FFBD42A314F}" type="pres">
      <dgm:prSet presAssocID="{E6612859-26B5-4BC2-9E99-31A95A1F67C6}" presName="horz1" presStyleCnt="0"/>
      <dgm:spPr/>
    </dgm:pt>
    <dgm:pt modelId="{37E60D8F-EFAD-4913-B620-3200467B1487}" type="pres">
      <dgm:prSet presAssocID="{E6612859-26B5-4BC2-9E99-31A95A1F67C6}" presName="tx1" presStyleLbl="revTx" presStyleIdx="3" presStyleCnt="8"/>
      <dgm:spPr/>
    </dgm:pt>
    <dgm:pt modelId="{2E623C8F-FB4C-4BCE-A394-4F1D4FCCDE2B}" type="pres">
      <dgm:prSet presAssocID="{E6612859-26B5-4BC2-9E99-31A95A1F67C6}" presName="vert1" presStyleCnt="0"/>
      <dgm:spPr/>
    </dgm:pt>
    <dgm:pt modelId="{B9789E39-4B94-49FE-91C4-E8454AA56F4C}" type="pres">
      <dgm:prSet presAssocID="{B97A834D-A39A-436B-ACC1-A22E7B396E85}" presName="thickLine" presStyleLbl="alignNode1" presStyleIdx="4" presStyleCnt="8"/>
      <dgm:spPr/>
    </dgm:pt>
    <dgm:pt modelId="{29B927CB-B311-4776-961F-916F18B2BA74}" type="pres">
      <dgm:prSet presAssocID="{B97A834D-A39A-436B-ACC1-A22E7B396E85}" presName="horz1" presStyleCnt="0"/>
      <dgm:spPr/>
    </dgm:pt>
    <dgm:pt modelId="{2AB55316-FA93-45DA-880A-51F4B972A82D}" type="pres">
      <dgm:prSet presAssocID="{B97A834D-A39A-436B-ACC1-A22E7B396E85}" presName="tx1" presStyleLbl="revTx" presStyleIdx="4" presStyleCnt="8"/>
      <dgm:spPr/>
    </dgm:pt>
    <dgm:pt modelId="{BA2E8888-4810-4A80-AD03-F38296D9FAAB}" type="pres">
      <dgm:prSet presAssocID="{B97A834D-A39A-436B-ACC1-A22E7B396E85}" presName="vert1" presStyleCnt="0"/>
      <dgm:spPr/>
    </dgm:pt>
    <dgm:pt modelId="{26F8F267-F168-4106-96D6-FC79FEC3418E}" type="pres">
      <dgm:prSet presAssocID="{881040DF-F5D6-42AE-8FBC-57AE20B4F1B4}" presName="thickLine" presStyleLbl="alignNode1" presStyleIdx="5" presStyleCnt="8"/>
      <dgm:spPr/>
    </dgm:pt>
    <dgm:pt modelId="{29B947BD-94F6-4E4B-94A9-86EC3128ECF0}" type="pres">
      <dgm:prSet presAssocID="{881040DF-F5D6-42AE-8FBC-57AE20B4F1B4}" presName="horz1" presStyleCnt="0"/>
      <dgm:spPr/>
    </dgm:pt>
    <dgm:pt modelId="{2C864DCF-A3EA-4A0A-8EE9-34ACA339F4F6}" type="pres">
      <dgm:prSet presAssocID="{881040DF-F5D6-42AE-8FBC-57AE20B4F1B4}" presName="tx1" presStyleLbl="revTx" presStyleIdx="5" presStyleCnt="8"/>
      <dgm:spPr/>
    </dgm:pt>
    <dgm:pt modelId="{F7642F0C-9AA8-4F8F-8951-4296CF83F06F}" type="pres">
      <dgm:prSet presAssocID="{881040DF-F5D6-42AE-8FBC-57AE20B4F1B4}" presName="vert1" presStyleCnt="0"/>
      <dgm:spPr/>
    </dgm:pt>
    <dgm:pt modelId="{C1697E5E-E82F-40B9-AF0C-BEE03605670A}" type="pres">
      <dgm:prSet presAssocID="{515128B0-A3C0-4F59-A40E-04D5A51D5797}" presName="thickLine" presStyleLbl="alignNode1" presStyleIdx="6" presStyleCnt="8"/>
      <dgm:spPr/>
    </dgm:pt>
    <dgm:pt modelId="{D12F1C7E-75C7-42CC-BBD6-7D4A7761F1E3}" type="pres">
      <dgm:prSet presAssocID="{515128B0-A3C0-4F59-A40E-04D5A51D5797}" presName="horz1" presStyleCnt="0"/>
      <dgm:spPr/>
    </dgm:pt>
    <dgm:pt modelId="{2F99B387-F339-4C2F-84BB-D9803417C61A}" type="pres">
      <dgm:prSet presAssocID="{515128B0-A3C0-4F59-A40E-04D5A51D5797}" presName="tx1" presStyleLbl="revTx" presStyleIdx="6" presStyleCnt="8"/>
      <dgm:spPr/>
    </dgm:pt>
    <dgm:pt modelId="{59280D66-0E41-46EC-B9A0-B1CCD77E357C}" type="pres">
      <dgm:prSet presAssocID="{515128B0-A3C0-4F59-A40E-04D5A51D5797}" presName="vert1" presStyleCnt="0"/>
      <dgm:spPr/>
    </dgm:pt>
    <dgm:pt modelId="{29CBEA50-E238-4017-A492-B2D93D943150}" type="pres">
      <dgm:prSet presAssocID="{67664EE8-33D4-4001-91FB-E6498A46BB2D}" presName="thickLine" presStyleLbl="alignNode1" presStyleIdx="7" presStyleCnt="8"/>
      <dgm:spPr/>
    </dgm:pt>
    <dgm:pt modelId="{D381ED3A-C10B-4115-BED1-478CA7A1FD3B}" type="pres">
      <dgm:prSet presAssocID="{67664EE8-33D4-4001-91FB-E6498A46BB2D}" presName="horz1" presStyleCnt="0"/>
      <dgm:spPr/>
    </dgm:pt>
    <dgm:pt modelId="{23BC6DA5-DC79-4BE6-B929-34AEC9898B85}" type="pres">
      <dgm:prSet presAssocID="{67664EE8-33D4-4001-91FB-E6498A46BB2D}" presName="tx1" presStyleLbl="revTx" presStyleIdx="7" presStyleCnt="8"/>
      <dgm:spPr/>
    </dgm:pt>
    <dgm:pt modelId="{3D740F46-13E2-4DE0-A3B0-D6C7F5F0CC25}" type="pres">
      <dgm:prSet presAssocID="{67664EE8-33D4-4001-91FB-E6498A46BB2D}" presName="vert1" presStyleCnt="0"/>
      <dgm:spPr/>
    </dgm:pt>
  </dgm:ptLst>
  <dgm:cxnLst>
    <dgm:cxn modelId="{14201100-7BFC-4821-9CC2-8C8C06395717}" type="presOf" srcId="{7D7B2B08-BAF2-4AF7-A4C5-CC1621E3FFBB}" destId="{68761DBB-7A27-4B56-A1C8-FCF8E6FF49CE}" srcOrd="0" destOrd="0" presId="urn:microsoft.com/office/officeart/2008/layout/LinedList"/>
    <dgm:cxn modelId="{D24E7B24-AC6E-4AC7-BD8E-69AE4AA92D4F}" type="presOf" srcId="{881040DF-F5D6-42AE-8FBC-57AE20B4F1B4}" destId="{2C864DCF-A3EA-4A0A-8EE9-34ACA339F4F6}" srcOrd="0" destOrd="0" presId="urn:microsoft.com/office/officeart/2008/layout/LinedList"/>
    <dgm:cxn modelId="{8D898432-61C0-448D-8DCE-962ECC35B401}" type="presOf" srcId="{E6F1AF89-0EB0-4F23-9BFE-08C40389BDF8}" destId="{42242A14-B841-4000-B21B-0D986DF06713}" srcOrd="0" destOrd="0" presId="urn:microsoft.com/office/officeart/2008/layout/LinedList"/>
    <dgm:cxn modelId="{752E1234-AE43-4C66-BDD3-01C9785C9B69}" srcId="{7D7B2B08-BAF2-4AF7-A4C5-CC1621E3FFBB}" destId="{FEF5DC16-4403-4425-9560-8F047CFED6EF}" srcOrd="1" destOrd="0" parTransId="{FCB2D231-CE80-4262-BFDB-FA6E775E0CA5}" sibTransId="{2221DA07-AC30-4CB6-AE83-F15D264F2B50}"/>
    <dgm:cxn modelId="{090AD739-FF7C-4153-A4E1-482FB6F3CBA7}" type="presOf" srcId="{515128B0-A3C0-4F59-A40E-04D5A51D5797}" destId="{2F99B387-F339-4C2F-84BB-D9803417C61A}" srcOrd="0" destOrd="0" presId="urn:microsoft.com/office/officeart/2008/layout/LinedList"/>
    <dgm:cxn modelId="{B4C41B3D-6887-4BD7-B173-5605C396338D}" type="presOf" srcId="{FEF5DC16-4403-4425-9560-8F047CFED6EF}" destId="{E5F1EC91-E163-49AB-AC8A-B4E0155D5AFF}" srcOrd="0" destOrd="0" presId="urn:microsoft.com/office/officeart/2008/layout/LinedList"/>
    <dgm:cxn modelId="{228DFD45-D582-400D-B40E-46CCBE1EE02F}" srcId="{7D7B2B08-BAF2-4AF7-A4C5-CC1621E3FFBB}" destId="{79D7EF20-942D-4BC5-BBA6-448A0FE91EDB}" srcOrd="0" destOrd="0" parTransId="{E6A71CDC-BA40-4C0C-B3E4-4C419D77367B}" sibTransId="{647DE0D5-AD60-47D9-A3CF-2F0CBECED65C}"/>
    <dgm:cxn modelId="{1E12F348-070E-4C1E-9111-2A5D0DCA3B31}" srcId="{7D7B2B08-BAF2-4AF7-A4C5-CC1621E3FFBB}" destId="{B97A834D-A39A-436B-ACC1-A22E7B396E85}" srcOrd="4" destOrd="0" parTransId="{F364BFE3-FD58-471A-812F-0CB95AF05E56}" sibTransId="{AEB1650E-230E-48A4-8036-7E3E984C1487}"/>
    <dgm:cxn modelId="{71770477-0932-4DF9-9FEA-7D55915D7C41}" type="presOf" srcId="{67664EE8-33D4-4001-91FB-E6498A46BB2D}" destId="{23BC6DA5-DC79-4BE6-B929-34AEC9898B85}" srcOrd="0" destOrd="0" presId="urn:microsoft.com/office/officeart/2008/layout/LinedList"/>
    <dgm:cxn modelId="{471F1194-B580-45F8-9755-467AEE5EB409}" srcId="{7D7B2B08-BAF2-4AF7-A4C5-CC1621E3FFBB}" destId="{E6F1AF89-0EB0-4F23-9BFE-08C40389BDF8}" srcOrd="2" destOrd="0" parTransId="{A97CCFDE-5F40-4731-88C1-7BE353CA25F8}" sibTransId="{3FF95A6C-28DB-49AF-825F-75B4BCF65283}"/>
    <dgm:cxn modelId="{3C1F5696-4872-47CC-B487-76591F0A35F5}" srcId="{7D7B2B08-BAF2-4AF7-A4C5-CC1621E3FFBB}" destId="{67664EE8-33D4-4001-91FB-E6498A46BB2D}" srcOrd="7" destOrd="0" parTransId="{083E7CBB-3C02-4B2D-85A2-F579C83FEC47}" sibTransId="{C1675266-2209-42CB-8FE5-E93E72D9FDAB}"/>
    <dgm:cxn modelId="{D05C76A1-55E9-4A77-8C47-FE47F5AAD212}" type="presOf" srcId="{79D7EF20-942D-4BC5-BBA6-448A0FE91EDB}" destId="{B65573C0-597C-454A-893C-01EFEC11C9A1}" srcOrd="0" destOrd="0" presId="urn:microsoft.com/office/officeart/2008/layout/LinedList"/>
    <dgm:cxn modelId="{4F66F5B8-CC3E-4B23-BA8E-A0C9FF6AD4F5}" srcId="{7D7B2B08-BAF2-4AF7-A4C5-CC1621E3FFBB}" destId="{881040DF-F5D6-42AE-8FBC-57AE20B4F1B4}" srcOrd="5" destOrd="0" parTransId="{7ABDC934-D6AE-4E32-8AF7-6DF68F0F0FC9}" sibTransId="{199F1CB1-B08A-40D2-9A3A-7A42AA4D54DC}"/>
    <dgm:cxn modelId="{B62560BC-D792-433C-81E5-75A1B36A81B0}" type="presOf" srcId="{E6612859-26B5-4BC2-9E99-31A95A1F67C6}" destId="{37E60D8F-EFAD-4913-B620-3200467B1487}" srcOrd="0" destOrd="0" presId="urn:microsoft.com/office/officeart/2008/layout/LinedList"/>
    <dgm:cxn modelId="{B52889BE-F27A-4308-9EA6-36023488547B}" srcId="{7D7B2B08-BAF2-4AF7-A4C5-CC1621E3FFBB}" destId="{515128B0-A3C0-4F59-A40E-04D5A51D5797}" srcOrd="6" destOrd="0" parTransId="{D65FD767-1E58-4109-988F-875DED99F6E6}" sibTransId="{7C00ADAD-9CCD-456B-A769-D6946C249ABB}"/>
    <dgm:cxn modelId="{6FB646D1-4822-4A1C-BF01-DED939BE88DF}" type="presOf" srcId="{B97A834D-A39A-436B-ACC1-A22E7B396E85}" destId="{2AB55316-FA93-45DA-880A-51F4B972A82D}" srcOrd="0" destOrd="0" presId="urn:microsoft.com/office/officeart/2008/layout/LinedList"/>
    <dgm:cxn modelId="{0E9192F3-1F68-4D27-985A-D8ED0D96F1EB}" srcId="{7D7B2B08-BAF2-4AF7-A4C5-CC1621E3FFBB}" destId="{E6612859-26B5-4BC2-9E99-31A95A1F67C6}" srcOrd="3" destOrd="0" parTransId="{B1F396F1-6E65-4BE9-87E8-C7EC27EBDCDE}" sibTransId="{F23AFFCB-FB6D-4001-AEF6-E4D73F05700F}"/>
    <dgm:cxn modelId="{18D80950-F213-4D57-9C52-D26C358AF745}" type="presParOf" srcId="{68761DBB-7A27-4B56-A1C8-FCF8E6FF49CE}" destId="{0C573B06-36E5-48EA-894D-571509426856}" srcOrd="0" destOrd="0" presId="urn:microsoft.com/office/officeart/2008/layout/LinedList"/>
    <dgm:cxn modelId="{9F9C25E5-7E83-4DC8-9157-0998E501893D}" type="presParOf" srcId="{68761DBB-7A27-4B56-A1C8-FCF8E6FF49CE}" destId="{D1F7AABE-E6E9-4860-B64B-D9A231741AB1}" srcOrd="1" destOrd="0" presId="urn:microsoft.com/office/officeart/2008/layout/LinedList"/>
    <dgm:cxn modelId="{63678597-E34F-400B-8B23-0D738178D578}" type="presParOf" srcId="{D1F7AABE-E6E9-4860-B64B-D9A231741AB1}" destId="{B65573C0-597C-454A-893C-01EFEC11C9A1}" srcOrd="0" destOrd="0" presId="urn:microsoft.com/office/officeart/2008/layout/LinedList"/>
    <dgm:cxn modelId="{D0E843D7-7B23-4CBF-8DE2-30FCC616FBA1}" type="presParOf" srcId="{D1F7AABE-E6E9-4860-B64B-D9A231741AB1}" destId="{4EF94E17-55BB-46AC-8305-D6392025D1AC}" srcOrd="1" destOrd="0" presId="urn:microsoft.com/office/officeart/2008/layout/LinedList"/>
    <dgm:cxn modelId="{1F0C500F-3005-4BDD-8689-B3C3974940E9}" type="presParOf" srcId="{68761DBB-7A27-4B56-A1C8-FCF8E6FF49CE}" destId="{B328B1BB-F6AD-4155-951A-CF408C4DFC4A}" srcOrd="2" destOrd="0" presId="urn:microsoft.com/office/officeart/2008/layout/LinedList"/>
    <dgm:cxn modelId="{B21BE415-D7CC-4B46-A2EB-59CFDD24E3D6}" type="presParOf" srcId="{68761DBB-7A27-4B56-A1C8-FCF8E6FF49CE}" destId="{DD060684-DBFA-4E79-8FC3-1F6600471227}" srcOrd="3" destOrd="0" presId="urn:microsoft.com/office/officeart/2008/layout/LinedList"/>
    <dgm:cxn modelId="{628F6042-A9D7-4659-8F5A-03DA2CBF4525}" type="presParOf" srcId="{DD060684-DBFA-4E79-8FC3-1F6600471227}" destId="{E5F1EC91-E163-49AB-AC8A-B4E0155D5AFF}" srcOrd="0" destOrd="0" presId="urn:microsoft.com/office/officeart/2008/layout/LinedList"/>
    <dgm:cxn modelId="{8A2FA288-F9BD-45C2-A2EA-9DB45DD1BA45}" type="presParOf" srcId="{DD060684-DBFA-4E79-8FC3-1F6600471227}" destId="{DE6985DF-4FDB-45A0-8E37-80B151213E8E}" srcOrd="1" destOrd="0" presId="urn:microsoft.com/office/officeart/2008/layout/LinedList"/>
    <dgm:cxn modelId="{3E987BAC-31BB-450D-B970-359F776C424A}" type="presParOf" srcId="{68761DBB-7A27-4B56-A1C8-FCF8E6FF49CE}" destId="{695C200F-4C1A-49CB-845B-BA8BC34C4D0D}" srcOrd="4" destOrd="0" presId="urn:microsoft.com/office/officeart/2008/layout/LinedList"/>
    <dgm:cxn modelId="{60F591AF-F25E-493C-8C5B-0C4629D59484}" type="presParOf" srcId="{68761DBB-7A27-4B56-A1C8-FCF8E6FF49CE}" destId="{B94BBFBE-ACB3-47E2-B110-93308EE773B8}" srcOrd="5" destOrd="0" presId="urn:microsoft.com/office/officeart/2008/layout/LinedList"/>
    <dgm:cxn modelId="{2EA9CB68-31FE-4950-AE7C-50C4316140EA}" type="presParOf" srcId="{B94BBFBE-ACB3-47E2-B110-93308EE773B8}" destId="{42242A14-B841-4000-B21B-0D986DF06713}" srcOrd="0" destOrd="0" presId="urn:microsoft.com/office/officeart/2008/layout/LinedList"/>
    <dgm:cxn modelId="{0E4ED5B5-D842-448B-BB78-694B641C6BBC}" type="presParOf" srcId="{B94BBFBE-ACB3-47E2-B110-93308EE773B8}" destId="{B298DB4A-40F2-417D-9C50-E52444AAF900}" srcOrd="1" destOrd="0" presId="urn:microsoft.com/office/officeart/2008/layout/LinedList"/>
    <dgm:cxn modelId="{1DD62155-3136-4348-8EBF-738479E438FF}" type="presParOf" srcId="{68761DBB-7A27-4B56-A1C8-FCF8E6FF49CE}" destId="{89A7E71D-3E72-4B0E-9186-B318E39AA6C1}" srcOrd="6" destOrd="0" presId="urn:microsoft.com/office/officeart/2008/layout/LinedList"/>
    <dgm:cxn modelId="{022AD1AC-682F-418E-9936-9268CD5A9062}" type="presParOf" srcId="{68761DBB-7A27-4B56-A1C8-FCF8E6FF49CE}" destId="{ACD58555-C081-4BAB-84B6-5FFBD42A314F}" srcOrd="7" destOrd="0" presId="urn:microsoft.com/office/officeart/2008/layout/LinedList"/>
    <dgm:cxn modelId="{6B05CCF9-3A85-4B70-9067-41514629394B}" type="presParOf" srcId="{ACD58555-C081-4BAB-84B6-5FFBD42A314F}" destId="{37E60D8F-EFAD-4913-B620-3200467B1487}" srcOrd="0" destOrd="0" presId="urn:microsoft.com/office/officeart/2008/layout/LinedList"/>
    <dgm:cxn modelId="{D868FAF7-C78E-4C4A-AABA-07DE0B7495F1}" type="presParOf" srcId="{ACD58555-C081-4BAB-84B6-5FFBD42A314F}" destId="{2E623C8F-FB4C-4BCE-A394-4F1D4FCCDE2B}" srcOrd="1" destOrd="0" presId="urn:microsoft.com/office/officeart/2008/layout/LinedList"/>
    <dgm:cxn modelId="{753F1349-D5C8-4B80-9D75-DF88E9C459C3}" type="presParOf" srcId="{68761DBB-7A27-4B56-A1C8-FCF8E6FF49CE}" destId="{B9789E39-4B94-49FE-91C4-E8454AA56F4C}" srcOrd="8" destOrd="0" presId="urn:microsoft.com/office/officeart/2008/layout/LinedList"/>
    <dgm:cxn modelId="{567E12C3-5DE2-4A8C-B145-793491137610}" type="presParOf" srcId="{68761DBB-7A27-4B56-A1C8-FCF8E6FF49CE}" destId="{29B927CB-B311-4776-961F-916F18B2BA74}" srcOrd="9" destOrd="0" presId="urn:microsoft.com/office/officeart/2008/layout/LinedList"/>
    <dgm:cxn modelId="{25606EA2-5685-4D90-84A0-545C092BF991}" type="presParOf" srcId="{29B927CB-B311-4776-961F-916F18B2BA74}" destId="{2AB55316-FA93-45DA-880A-51F4B972A82D}" srcOrd="0" destOrd="0" presId="urn:microsoft.com/office/officeart/2008/layout/LinedList"/>
    <dgm:cxn modelId="{A12F545B-EAF8-42F5-AFBB-B8489EB84F27}" type="presParOf" srcId="{29B927CB-B311-4776-961F-916F18B2BA74}" destId="{BA2E8888-4810-4A80-AD03-F38296D9FAAB}" srcOrd="1" destOrd="0" presId="urn:microsoft.com/office/officeart/2008/layout/LinedList"/>
    <dgm:cxn modelId="{82E59B9B-5DEB-4921-ABF1-25FBA6973888}" type="presParOf" srcId="{68761DBB-7A27-4B56-A1C8-FCF8E6FF49CE}" destId="{26F8F267-F168-4106-96D6-FC79FEC3418E}" srcOrd="10" destOrd="0" presId="urn:microsoft.com/office/officeart/2008/layout/LinedList"/>
    <dgm:cxn modelId="{AE63B205-B683-49C2-A9E4-E7E3955089F4}" type="presParOf" srcId="{68761DBB-7A27-4B56-A1C8-FCF8E6FF49CE}" destId="{29B947BD-94F6-4E4B-94A9-86EC3128ECF0}" srcOrd="11" destOrd="0" presId="urn:microsoft.com/office/officeart/2008/layout/LinedList"/>
    <dgm:cxn modelId="{FC0AC19B-BF14-4E6B-B38C-D09708959BFE}" type="presParOf" srcId="{29B947BD-94F6-4E4B-94A9-86EC3128ECF0}" destId="{2C864DCF-A3EA-4A0A-8EE9-34ACA339F4F6}" srcOrd="0" destOrd="0" presId="urn:microsoft.com/office/officeart/2008/layout/LinedList"/>
    <dgm:cxn modelId="{0BE75334-8751-4343-9184-E2507E44A08E}" type="presParOf" srcId="{29B947BD-94F6-4E4B-94A9-86EC3128ECF0}" destId="{F7642F0C-9AA8-4F8F-8951-4296CF83F06F}" srcOrd="1" destOrd="0" presId="urn:microsoft.com/office/officeart/2008/layout/LinedList"/>
    <dgm:cxn modelId="{1C661753-B71D-42DA-9630-6E5FAA2CB585}" type="presParOf" srcId="{68761DBB-7A27-4B56-A1C8-FCF8E6FF49CE}" destId="{C1697E5E-E82F-40B9-AF0C-BEE03605670A}" srcOrd="12" destOrd="0" presId="urn:microsoft.com/office/officeart/2008/layout/LinedList"/>
    <dgm:cxn modelId="{D96978AD-B139-4B22-9DB3-86C843881C44}" type="presParOf" srcId="{68761DBB-7A27-4B56-A1C8-FCF8E6FF49CE}" destId="{D12F1C7E-75C7-42CC-BBD6-7D4A7761F1E3}" srcOrd="13" destOrd="0" presId="urn:microsoft.com/office/officeart/2008/layout/LinedList"/>
    <dgm:cxn modelId="{EDD0302C-6064-4542-9332-A2D71BF6DFCA}" type="presParOf" srcId="{D12F1C7E-75C7-42CC-BBD6-7D4A7761F1E3}" destId="{2F99B387-F339-4C2F-84BB-D9803417C61A}" srcOrd="0" destOrd="0" presId="urn:microsoft.com/office/officeart/2008/layout/LinedList"/>
    <dgm:cxn modelId="{929F776C-186E-4DAA-9E32-AC51E0706236}" type="presParOf" srcId="{D12F1C7E-75C7-42CC-BBD6-7D4A7761F1E3}" destId="{59280D66-0E41-46EC-B9A0-B1CCD77E357C}" srcOrd="1" destOrd="0" presId="urn:microsoft.com/office/officeart/2008/layout/LinedList"/>
    <dgm:cxn modelId="{33F38F62-5408-4660-A974-25776CB51A96}" type="presParOf" srcId="{68761DBB-7A27-4B56-A1C8-FCF8E6FF49CE}" destId="{29CBEA50-E238-4017-A492-B2D93D943150}" srcOrd="14" destOrd="0" presId="urn:microsoft.com/office/officeart/2008/layout/LinedList"/>
    <dgm:cxn modelId="{1CDC6B2D-E350-4233-B3ED-D8D7C25E7998}" type="presParOf" srcId="{68761DBB-7A27-4B56-A1C8-FCF8E6FF49CE}" destId="{D381ED3A-C10B-4115-BED1-478CA7A1FD3B}" srcOrd="15" destOrd="0" presId="urn:microsoft.com/office/officeart/2008/layout/LinedList"/>
    <dgm:cxn modelId="{7554A2B7-967E-4CF9-9CC4-F5E32A0E4089}" type="presParOf" srcId="{D381ED3A-C10B-4115-BED1-478CA7A1FD3B}" destId="{23BC6DA5-DC79-4BE6-B929-34AEC9898B85}" srcOrd="0" destOrd="0" presId="urn:microsoft.com/office/officeart/2008/layout/LinedList"/>
    <dgm:cxn modelId="{80E42E4E-D365-4F4F-990D-E75F42A41345}" type="presParOf" srcId="{D381ED3A-C10B-4115-BED1-478CA7A1FD3B}" destId="{3D740F46-13E2-4DE0-A3B0-D6C7F5F0CC2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A96C33F-1526-4DB7-8BE9-C3B46E0D94F6}" type="doc">
      <dgm:prSet loTypeId="urn:microsoft.com/office/officeart/2005/8/layout/vList4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9BADCD79-27C8-486C-9056-7F702A445580}">
      <dgm:prSet/>
      <dgm:spPr/>
      <dgm:t>
        <a:bodyPr/>
        <a:lstStyle/>
        <a:p>
          <a:r>
            <a:rPr lang="ru-RU" dirty="0"/>
            <a:t>Идеально подходит для расширяемых веб приложений</a:t>
          </a:r>
          <a:endParaRPr lang="en-US" dirty="0"/>
        </a:p>
      </dgm:t>
    </dgm:pt>
    <dgm:pt modelId="{85435814-D12F-469E-B903-44183AFFD8D4}" type="parTrans" cxnId="{756E4B3A-B36C-460D-AC81-6022E7F5A491}">
      <dgm:prSet/>
      <dgm:spPr/>
      <dgm:t>
        <a:bodyPr/>
        <a:lstStyle/>
        <a:p>
          <a:endParaRPr lang="en-US"/>
        </a:p>
      </dgm:t>
    </dgm:pt>
    <dgm:pt modelId="{D17AFBA3-FDDD-4DED-89F7-B7C849933306}" type="sibTrans" cxnId="{756E4B3A-B36C-460D-AC81-6022E7F5A491}">
      <dgm:prSet/>
      <dgm:spPr/>
      <dgm:t>
        <a:bodyPr/>
        <a:lstStyle/>
        <a:p>
          <a:endParaRPr lang="en-US"/>
        </a:p>
      </dgm:t>
    </dgm:pt>
    <dgm:pt modelId="{0BC96234-8DFA-45E6-B861-928A7BF4F335}">
      <dgm:prSet/>
      <dgm:spPr/>
      <dgm:t>
        <a:bodyPr/>
        <a:lstStyle/>
        <a:p>
          <a:r>
            <a:rPr lang="ru-RU" dirty="0"/>
            <a:t>Поддерживает транзакции</a:t>
          </a:r>
          <a:endParaRPr lang="en-US" dirty="0"/>
        </a:p>
      </dgm:t>
    </dgm:pt>
    <dgm:pt modelId="{AFCA9894-DA6C-40E9-A562-1BF212D30A0D}" type="parTrans" cxnId="{F4870E45-75A6-455C-89DD-87D15E87F1B6}">
      <dgm:prSet/>
      <dgm:spPr/>
      <dgm:t>
        <a:bodyPr/>
        <a:lstStyle/>
        <a:p>
          <a:endParaRPr lang="en-US"/>
        </a:p>
      </dgm:t>
    </dgm:pt>
    <dgm:pt modelId="{2ED3AAA4-E38E-41F1-937B-B67860B39B3B}" type="sibTrans" cxnId="{F4870E45-75A6-455C-89DD-87D15E87F1B6}">
      <dgm:prSet/>
      <dgm:spPr/>
      <dgm:t>
        <a:bodyPr/>
        <a:lstStyle/>
        <a:p>
          <a:endParaRPr lang="en-US"/>
        </a:p>
      </dgm:t>
    </dgm:pt>
    <dgm:pt modelId="{09E8AD79-92E9-4009-A6C4-512459E80812}">
      <dgm:prSet/>
      <dgm:spPr/>
      <dgm:t>
        <a:bodyPr/>
        <a:lstStyle/>
        <a:p>
          <a:r>
            <a:rPr lang="ru-RU" dirty="0"/>
            <a:t>Поддерживает кеширование популярных запросов</a:t>
          </a:r>
          <a:endParaRPr lang="en-US" dirty="0"/>
        </a:p>
      </dgm:t>
    </dgm:pt>
    <dgm:pt modelId="{B13C95AF-0155-490B-AE57-1A6C05CAE269}" type="parTrans" cxnId="{7896215D-7633-4217-BDB7-FF2B295BA8EF}">
      <dgm:prSet/>
      <dgm:spPr/>
      <dgm:t>
        <a:bodyPr/>
        <a:lstStyle/>
        <a:p>
          <a:endParaRPr lang="en-US"/>
        </a:p>
      </dgm:t>
    </dgm:pt>
    <dgm:pt modelId="{3B00DCA7-8D9E-4A78-BC8B-D945BD7869D4}" type="sibTrans" cxnId="{7896215D-7633-4217-BDB7-FF2B295BA8EF}">
      <dgm:prSet/>
      <dgm:spPr/>
      <dgm:t>
        <a:bodyPr/>
        <a:lstStyle/>
        <a:p>
          <a:endParaRPr lang="en-US"/>
        </a:p>
      </dgm:t>
    </dgm:pt>
    <dgm:pt modelId="{4DEAB3BD-9BA7-44AB-8877-B0CBFB15E03B}" type="pres">
      <dgm:prSet presAssocID="{CA96C33F-1526-4DB7-8BE9-C3B46E0D94F6}" presName="linear" presStyleCnt="0">
        <dgm:presLayoutVars>
          <dgm:dir/>
          <dgm:resizeHandles val="exact"/>
        </dgm:presLayoutVars>
      </dgm:prSet>
      <dgm:spPr/>
    </dgm:pt>
    <dgm:pt modelId="{E584F8C3-50D0-424A-A546-AD5D73FFF244}" type="pres">
      <dgm:prSet presAssocID="{9BADCD79-27C8-486C-9056-7F702A445580}" presName="comp" presStyleCnt="0"/>
      <dgm:spPr/>
    </dgm:pt>
    <dgm:pt modelId="{86A279ED-F18D-4CD2-9A46-01D0EBE90FC3}" type="pres">
      <dgm:prSet presAssocID="{9BADCD79-27C8-486C-9056-7F702A445580}" presName="box" presStyleLbl="node1" presStyleIdx="0" presStyleCnt="3"/>
      <dgm:spPr/>
    </dgm:pt>
    <dgm:pt modelId="{5F336D20-83BF-4F01-809A-E1D0503A0F5C}" type="pres">
      <dgm:prSet presAssocID="{9BADCD79-27C8-486C-9056-7F702A445580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000" b="-1000"/>
          </a:stretch>
        </a:blipFill>
      </dgm:spPr>
      <dgm:extLst>
        <a:ext uri="{E40237B7-FDA0-4F09-8148-C483321AD2D9}">
          <dgm14:cNvPr xmlns:dgm14="http://schemas.microsoft.com/office/drawing/2010/diagram" id="0" name="" descr="Web design with solid fill"/>
        </a:ext>
      </dgm:extLst>
    </dgm:pt>
    <dgm:pt modelId="{82601414-40A8-4C4A-8640-3120223D9826}" type="pres">
      <dgm:prSet presAssocID="{9BADCD79-27C8-486C-9056-7F702A445580}" presName="text" presStyleLbl="node1" presStyleIdx="0" presStyleCnt="3">
        <dgm:presLayoutVars>
          <dgm:bulletEnabled val="1"/>
        </dgm:presLayoutVars>
      </dgm:prSet>
      <dgm:spPr/>
    </dgm:pt>
    <dgm:pt modelId="{302AB76A-7CAF-46E7-8C3C-A0668EC07083}" type="pres">
      <dgm:prSet presAssocID="{D17AFBA3-FDDD-4DED-89F7-B7C849933306}" presName="spacer" presStyleCnt="0"/>
      <dgm:spPr/>
    </dgm:pt>
    <dgm:pt modelId="{F6895006-250F-4630-A5B9-38A0FC423FF3}" type="pres">
      <dgm:prSet presAssocID="{0BC96234-8DFA-45E6-B861-928A7BF4F335}" presName="comp" presStyleCnt="0"/>
      <dgm:spPr/>
    </dgm:pt>
    <dgm:pt modelId="{2B58EA92-547E-466C-A72E-5F6219D55123}" type="pres">
      <dgm:prSet presAssocID="{0BC96234-8DFA-45E6-B861-928A7BF4F335}" presName="box" presStyleLbl="node1" presStyleIdx="1" presStyleCnt="3"/>
      <dgm:spPr/>
    </dgm:pt>
    <dgm:pt modelId="{5B3C1804-284B-45E1-A684-E8A24536B369}" type="pres">
      <dgm:prSet presAssocID="{0BC96234-8DFA-45E6-B861-928A7BF4F335}" presName="img" presStyleLbl="fgImgPlac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1000" b="-1000"/>
          </a:stretch>
        </a:blipFill>
      </dgm:spPr>
      <dgm:extLst>
        <a:ext uri="{E40237B7-FDA0-4F09-8148-C483321AD2D9}">
          <dgm14:cNvPr xmlns:dgm14="http://schemas.microsoft.com/office/drawing/2010/diagram" id="0" name="" descr="Credit card with solid fill"/>
        </a:ext>
      </dgm:extLst>
    </dgm:pt>
    <dgm:pt modelId="{16729F85-A5B1-4912-9AA7-7AAB2BBE854C}" type="pres">
      <dgm:prSet presAssocID="{0BC96234-8DFA-45E6-B861-928A7BF4F335}" presName="text" presStyleLbl="node1" presStyleIdx="1" presStyleCnt="3">
        <dgm:presLayoutVars>
          <dgm:bulletEnabled val="1"/>
        </dgm:presLayoutVars>
      </dgm:prSet>
      <dgm:spPr/>
    </dgm:pt>
    <dgm:pt modelId="{A443C7EA-D51A-47B5-BA2C-32DB788D7A38}" type="pres">
      <dgm:prSet presAssocID="{2ED3AAA4-E38E-41F1-937B-B67860B39B3B}" presName="spacer" presStyleCnt="0"/>
      <dgm:spPr/>
    </dgm:pt>
    <dgm:pt modelId="{A84D6416-9E52-4100-8DA7-A2DAF11EED26}" type="pres">
      <dgm:prSet presAssocID="{09E8AD79-92E9-4009-A6C4-512459E80812}" presName="comp" presStyleCnt="0"/>
      <dgm:spPr/>
    </dgm:pt>
    <dgm:pt modelId="{833A4CC2-04A9-4959-88C7-19390BF63ADE}" type="pres">
      <dgm:prSet presAssocID="{09E8AD79-92E9-4009-A6C4-512459E80812}" presName="box" presStyleLbl="node1" presStyleIdx="2" presStyleCnt="3"/>
      <dgm:spPr/>
    </dgm:pt>
    <dgm:pt modelId="{91F8A238-4340-4586-BC51-A0980C79CEA9}" type="pres">
      <dgm:prSet presAssocID="{09E8AD79-92E9-4009-A6C4-512459E80812}" presName="img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1000" b="-1000"/>
          </a:stretch>
        </a:blipFill>
      </dgm:spPr>
      <dgm:extLst>
        <a:ext uri="{E40237B7-FDA0-4F09-8148-C483321AD2D9}">
          <dgm14:cNvPr xmlns:dgm14="http://schemas.microsoft.com/office/drawing/2010/diagram" id="0" name="" descr="Box with solid fill"/>
        </a:ext>
      </dgm:extLst>
    </dgm:pt>
    <dgm:pt modelId="{29D98D81-A30E-4495-BE5F-69EE06B2CED4}" type="pres">
      <dgm:prSet presAssocID="{09E8AD79-92E9-4009-A6C4-512459E80812}" presName="text" presStyleLbl="node1" presStyleIdx="2" presStyleCnt="3">
        <dgm:presLayoutVars>
          <dgm:bulletEnabled val="1"/>
        </dgm:presLayoutVars>
      </dgm:prSet>
      <dgm:spPr/>
    </dgm:pt>
  </dgm:ptLst>
  <dgm:cxnLst>
    <dgm:cxn modelId="{C1C5231A-7D7A-4CBC-B41D-CB1D1368A612}" type="presOf" srcId="{09E8AD79-92E9-4009-A6C4-512459E80812}" destId="{29D98D81-A30E-4495-BE5F-69EE06B2CED4}" srcOrd="1" destOrd="0" presId="urn:microsoft.com/office/officeart/2005/8/layout/vList4"/>
    <dgm:cxn modelId="{8228A731-0158-4241-9E27-3CC77ACE87B3}" type="presOf" srcId="{0BC96234-8DFA-45E6-B861-928A7BF4F335}" destId="{16729F85-A5B1-4912-9AA7-7AAB2BBE854C}" srcOrd="1" destOrd="0" presId="urn:microsoft.com/office/officeart/2005/8/layout/vList4"/>
    <dgm:cxn modelId="{756E4B3A-B36C-460D-AC81-6022E7F5A491}" srcId="{CA96C33F-1526-4DB7-8BE9-C3B46E0D94F6}" destId="{9BADCD79-27C8-486C-9056-7F702A445580}" srcOrd="0" destOrd="0" parTransId="{85435814-D12F-469E-B903-44183AFFD8D4}" sibTransId="{D17AFBA3-FDDD-4DED-89F7-B7C849933306}"/>
    <dgm:cxn modelId="{7896215D-7633-4217-BDB7-FF2B295BA8EF}" srcId="{CA96C33F-1526-4DB7-8BE9-C3B46E0D94F6}" destId="{09E8AD79-92E9-4009-A6C4-512459E80812}" srcOrd="2" destOrd="0" parTransId="{B13C95AF-0155-490B-AE57-1A6C05CAE269}" sibTransId="{3B00DCA7-8D9E-4A78-BC8B-D945BD7869D4}"/>
    <dgm:cxn modelId="{F4870E45-75A6-455C-89DD-87D15E87F1B6}" srcId="{CA96C33F-1526-4DB7-8BE9-C3B46E0D94F6}" destId="{0BC96234-8DFA-45E6-B861-928A7BF4F335}" srcOrd="1" destOrd="0" parTransId="{AFCA9894-DA6C-40E9-A562-1BF212D30A0D}" sibTransId="{2ED3AAA4-E38E-41F1-937B-B67860B39B3B}"/>
    <dgm:cxn modelId="{726D506A-7C2E-404E-B7D1-B85CD3D713D3}" type="presOf" srcId="{09E8AD79-92E9-4009-A6C4-512459E80812}" destId="{833A4CC2-04A9-4959-88C7-19390BF63ADE}" srcOrd="0" destOrd="0" presId="urn:microsoft.com/office/officeart/2005/8/layout/vList4"/>
    <dgm:cxn modelId="{09F6C973-F799-4B50-9C58-918F4596A28C}" type="presOf" srcId="{9BADCD79-27C8-486C-9056-7F702A445580}" destId="{82601414-40A8-4C4A-8640-3120223D9826}" srcOrd="1" destOrd="0" presId="urn:microsoft.com/office/officeart/2005/8/layout/vList4"/>
    <dgm:cxn modelId="{B6916175-B4AD-4247-8B9A-115744BAE2C0}" type="presOf" srcId="{9BADCD79-27C8-486C-9056-7F702A445580}" destId="{86A279ED-F18D-4CD2-9A46-01D0EBE90FC3}" srcOrd="0" destOrd="0" presId="urn:microsoft.com/office/officeart/2005/8/layout/vList4"/>
    <dgm:cxn modelId="{40750F5A-37BE-4C12-82E4-804D785BF51A}" type="presOf" srcId="{0BC96234-8DFA-45E6-B861-928A7BF4F335}" destId="{2B58EA92-547E-466C-A72E-5F6219D55123}" srcOrd="0" destOrd="0" presId="urn:microsoft.com/office/officeart/2005/8/layout/vList4"/>
    <dgm:cxn modelId="{B98873EF-1DD9-42A3-8DD5-B211DB958A31}" type="presOf" srcId="{CA96C33F-1526-4DB7-8BE9-C3B46E0D94F6}" destId="{4DEAB3BD-9BA7-44AB-8877-B0CBFB15E03B}" srcOrd="0" destOrd="0" presId="urn:microsoft.com/office/officeart/2005/8/layout/vList4"/>
    <dgm:cxn modelId="{57146E0E-B13B-40F2-9172-3B233C04D970}" type="presParOf" srcId="{4DEAB3BD-9BA7-44AB-8877-B0CBFB15E03B}" destId="{E584F8C3-50D0-424A-A546-AD5D73FFF244}" srcOrd="0" destOrd="0" presId="urn:microsoft.com/office/officeart/2005/8/layout/vList4"/>
    <dgm:cxn modelId="{FB0F91B1-FC58-4C59-B907-0109EE1E0053}" type="presParOf" srcId="{E584F8C3-50D0-424A-A546-AD5D73FFF244}" destId="{86A279ED-F18D-4CD2-9A46-01D0EBE90FC3}" srcOrd="0" destOrd="0" presId="urn:microsoft.com/office/officeart/2005/8/layout/vList4"/>
    <dgm:cxn modelId="{B33E382C-3A84-4FF6-B407-09540F5B45AB}" type="presParOf" srcId="{E584F8C3-50D0-424A-A546-AD5D73FFF244}" destId="{5F336D20-83BF-4F01-809A-E1D0503A0F5C}" srcOrd="1" destOrd="0" presId="urn:microsoft.com/office/officeart/2005/8/layout/vList4"/>
    <dgm:cxn modelId="{06D63E8C-7914-4B3A-B0F0-C70EEC8E9FF9}" type="presParOf" srcId="{E584F8C3-50D0-424A-A546-AD5D73FFF244}" destId="{82601414-40A8-4C4A-8640-3120223D9826}" srcOrd="2" destOrd="0" presId="urn:microsoft.com/office/officeart/2005/8/layout/vList4"/>
    <dgm:cxn modelId="{D6F86B0C-CB49-41CE-B365-FCDB48ECB2BB}" type="presParOf" srcId="{4DEAB3BD-9BA7-44AB-8877-B0CBFB15E03B}" destId="{302AB76A-7CAF-46E7-8C3C-A0668EC07083}" srcOrd="1" destOrd="0" presId="urn:microsoft.com/office/officeart/2005/8/layout/vList4"/>
    <dgm:cxn modelId="{FC987E7A-844F-49DD-8CAB-0BAFA5912CD5}" type="presParOf" srcId="{4DEAB3BD-9BA7-44AB-8877-B0CBFB15E03B}" destId="{F6895006-250F-4630-A5B9-38A0FC423FF3}" srcOrd="2" destOrd="0" presId="urn:microsoft.com/office/officeart/2005/8/layout/vList4"/>
    <dgm:cxn modelId="{85602DD1-6C4D-4234-9DFD-89AE738D657E}" type="presParOf" srcId="{F6895006-250F-4630-A5B9-38A0FC423FF3}" destId="{2B58EA92-547E-466C-A72E-5F6219D55123}" srcOrd="0" destOrd="0" presId="urn:microsoft.com/office/officeart/2005/8/layout/vList4"/>
    <dgm:cxn modelId="{2D5623D9-E6FE-4D51-8EE8-DBF75D1D6F0D}" type="presParOf" srcId="{F6895006-250F-4630-A5B9-38A0FC423FF3}" destId="{5B3C1804-284B-45E1-A684-E8A24536B369}" srcOrd="1" destOrd="0" presId="urn:microsoft.com/office/officeart/2005/8/layout/vList4"/>
    <dgm:cxn modelId="{DB069E9B-A00C-4142-8F1B-C8DAA0D7E046}" type="presParOf" srcId="{F6895006-250F-4630-A5B9-38A0FC423FF3}" destId="{16729F85-A5B1-4912-9AA7-7AAB2BBE854C}" srcOrd="2" destOrd="0" presId="urn:microsoft.com/office/officeart/2005/8/layout/vList4"/>
    <dgm:cxn modelId="{AC2D31CC-A18A-444F-82F0-C4EC81B53C51}" type="presParOf" srcId="{4DEAB3BD-9BA7-44AB-8877-B0CBFB15E03B}" destId="{A443C7EA-D51A-47B5-BA2C-32DB788D7A38}" srcOrd="3" destOrd="0" presId="urn:microsoft.com/office/officeart/2005/8/layout/vList4"/>
    <dgm:cxn modelId="{9313CCE5-08C3-4891-B8DC-22AB387CEA8F}" type="presParOf" srcId="{4DEAB3BD-9BA7-44AB-8877-B0CBFB15E03B}" destId="{A84D6416-9E52-4100-8DA7-A2DAF11EED26}" srcOrd="4" destOrd="0" presId="urn:microsoft.com/office/officeart/2005/8/layout/vList4"/>
    <dgm:cxn modelId="{89E9313B-C64C-40CC-B0B8-475A46A47389}" type="presParOf" srcId="{A84D6416-9E52-4100-8DA7-A2DAF11EED26}" destId="{833A4CC2-04A9-4959-88C7-19390BF63ADE}" srcOrd="0" destOrd="0" presId="urn:microsoft.com/office/officeart/2005/8/layout/vList4"/>
    <dgm:cxn modelId="{A9EB77CC-E043-4DA9-B401-F8FFC0D3E182}" type="presParOf" srcId="{A84D6416-9E52-4100-8DA7-A2DAF11EED26}" destId="{91F8A238-4340-4586-BC51-A0980C79CEA9}" srcOrd="1" destOrd="0" presId="urn:microsoft.com/office/officeart/2005/8/layout/vList4"/>
    <dgm:cxn modelId="{69007B1F-E40E-4C2A-A7E5-9543B7E6B9A5}" type="presParOf" srcId="{A84D6416-9E52-4100-8DA7-A2DAF11EED26}" destId="{29D98D81-A30E-4495-BE5F-69EE06B2CED4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A96C33F-1526-4DB7-8BE9-C3B46E0D94F6}" type="doc">
      <dgm:prSet loTypeId="urn:microsoft.com/office/officeart/2005/8/layout/vList4" loCatId="list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en-US"/>
        </a:p>
      </dgm:t>
    </dgm:pt>
    <dgm:pt modelId="{9BADCD79-27C8-486C-9056-7F702A445580}">
      <dgm:prSet/>
      <dgm:spPr/>
      <dgm:t>
        <a:bodyPr/>
        <a:lstStyle/>
        <a:p>
          <a:r>
            <a:rPr lang="ru-RU" dirty="0"/>
            <a:t>Фокус на комплексных операциях над большими объёмами данных</a:t>
          </a:r>
          <a:endParaRPr lang="en-US" dirty="0"/>
        </a:p>
      </dgm:t>
    </dgm:pt>
    <dgm:pt modelId="{85435814-D12F-469E-B903-44183AFFD8D4}" type="parTrans" cxnId="{756E4B3A-B36C-460D-AC81-6022E7F5A491}">
      <dgm:prSet/>
      <dgm:spPr/>
      <dgm:t>
        <a:bodyPr/>
        <a:lstStyle/>
        <a:p>
          <a:endParaRPr lang="en-US"/>
        </a:p>
      </dgm:t>
    </dgm:pt>
    <dgm:pt modelId="{D17AFBA3-FDDD-4DED-89F7-B7C849933306}" type="sibTrans" cxnId="{756E4B3A-B36C-460D-AC81-6022E7F5A491}">
      <dgm:prSet/>
      <dgm:spPr/>
      <dgm:t>
        <a:bodyPr/>
        <a:lstStyle/>
        <a:p>
          <a:endParaRPr lang="en-US"/>
        </a:p>
      </dgm:t>
    </dgm:pt>
    <dgm:pt modelId="{0BC96234-8DFA-45E6-B861-928A7BF4F335}">
      <dgm:prSet/>
      <dgm:spPr/>
      <dgm:t>
        <a:bodyPr/>
        <a:lstStyle/>
        <a:p>
          <a:r>
            <a:rPr lang="ru-RU" dirty="0"/>
            <a:t>Полностью соответсвует требованиям </a:t>
          </a:r>
          <a:r>
            <a:rPr lang="en-US" dirty="0"/>
            <a:t>ACID</a:t>
          </a:r>
        </a:p>
      </dgm:t>
    </dgm:pt>
    <dgm:pt modelId="{AFCA9894-DA6C-40E9-A562-1BF212D30A0D}" type="parTrans" cxnId="{F4870E45-75A6-455C-89DD-87D15E87F1B6}">
      <dgm:prSet/>
      <dgm:spPr/>
      <dgm:t>
        <a:bodyPr/>
        <a:lstStyle/>
        <a:p>
          <a:endParaRPr lang="en-US"/>
        </a:p>
      </dgm:t>
    </dgm:pt>
    <dgm:pt modelId="{2ED3AAA4-E38E-41F1-937B-B67860B39B3B}" type="sibTrans" cxnId="{F4870E45-75A6-455C-89DD-87D15E87F1B6}">
      <dgm:prSet/>
      <dgm:spPr/>
      <dgm:t>
        <a:bodyPr/>
        <a:lstStyle/>
        <a:p>
          <a:endParaRPr lang="en-US"/>
        </a:p>
      </dgm:t>
    </dgm:pt>
    <dgm:pt modelId="{09E8AD79-92E9-4009-A6C4-512459E80812}">
      <dgm:prSet/>
      <dgm:spPr/>
      <dgm:t>
        <a:bodyPr/>
        <a:lstStyle/>
        <a:p>
          <a:r>
            <a:rPr lang="ru-RU" dirty="0"/>
            <a:t>Нативно поддерживает </a:t>
          </a:r>
          <a:r>
            <a:rPr lang="en-US" dirty="0"/>
            <a:t>XML </a:t>
          </a:r>
          <a:r>
            <a:rPr lang="ru-RU" dirty="0"/>
            <a:t>и </a:t>
          </a:r>
          <a:r>
            <a:rPr lang="en-US" dirty="0"/>
            <a:t>JSON</a:t>
          </a:r>
        </a:p>
      </dgm:t>
    </dgm:pt>
    <dgm:pt modelId="{B13C95AF-0155-490B-AE57-1A6C05CAE269}" type="parTrans" cxnId="{7896215D-7633-4217-BDB7-FF2B295BA8EF}">
      <dgm:prSet/>
      <dgm:spPr/>
      <dgm:t>
        <a:bodyPr/>
        <a:lstStyle/>
        <a:p>
          <a:endParaRPr lang="en-US"/>
        </a:p>
      </dgm:t>
    </dgm:pt>
    <dgm:pt modelId="{3B00DCA7-8D9E-4A78-BC8B-D945BD7869D4}" type="sibTrans" cxnId="{7896215D-7633-4217-BDB7-FF2B295BA8EF}">
      <dgm:prSet/>
      <dgm:spPr/>
      <dgm:t>
        <a:bodyPr/>
        <a:lstStyle/>
        <a:p>
          <a:endParaRPr lang="en-US"/>
        </a:p>
      </dgm:t>
    </dgm:pt>
    <dgm:pt modelId="{4DEAB3BD-9BA7-44AB-8877-B0CBFB15E03B}" type="pres">
      <dgm:prSet presAssocID="{CA96C33F-1526-4DB7-8BE9-C3B46E0D94F6}" presName="linear" presStyleCnt="0">
        <dgm:presLayoutVars>
          <dgm:dir/>
          <dgm:resizeHandles val="exact"/>
        </dgm:presLayoutVars>
      </dgm:prSet>
      <dgm:spPr/>
    </dgm:pt>
    <dgm:pt modelId="{E584F8C3-50D0-424A-A546-AD5D73FFF244}" type="pres">
      <dgm:prSet presAssocID="{9BADCD79-27C8-486C-9056-7F702A445580}" presName="comp" presStyleCnt="0"/>
      <dgm:spPr/>
    </dgm:pt>
    <dgm:pt modelId="{86A279ED-F18D-4CD2-9A46-01D0EBE90FC3}" type="pres">
      <dgm:prSet presAssocID="{9BADCD79-27C8-486C-9056-7F702A445580}" presName="box" presStyleLbl="node1" presStyleIdx="0" presStyleCnt="3"/>
      <dgm:spPr/>
    </dgm:pt>
    <dgm:pt modelId="{5F336D20-83BF-4F01-809A-E1D0503A0F5C}" type="pres">
      <dgm:prSet presAssocID="{9BADCD79-27C8-486C-9056-7F702A445580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000" b="-1000"/>
          </a:stretch>
        </a:blipFill>
      </dgm:spPr>
      <dgm:extLst>
        <a:ext uri="{E40237B7-FDA0-4F09-8148-C483321AD2D9}">
          <dgm14:cNvPr xmlns:dgm14="http://schemas.microsoft.com/office/drawing/2010/diagram" id="0" name="" descr="Web design with solid fill"/>
        </a:ext>
      </dgm:extLst>
    </dgm:pt>
    <dgm:pt modelId="{82601414-40A8-4C4A-8640-3120223D9826}" type="pres">
      <dgm:prSet presAssocID="{9BADCD79-27C8-486C-9056-7F702A445580}" presName="text" presStyleLbl="node1" presStyleIdx="0" presStyleCnt="3">
        <dgm:presLayoutVars>
          <dgm:bulletEnabled val="1"/>
        </dgm:presLayoutVars>
      </dgm:prSet>
      <dgm:spPr/>
    </dgm:pt>
    <dgm:pt modelId="{302AB76A-7CAF-46E7-8C3C-A0668EC07083}" type="pres">
      <dgm:prSet presAssocID="{D17AFBA3-FDDD-4DED-89F7-B7C849933306}" presName="spacer" presStyleCnt="0"/>
      <dgm:spPr/>
    </dgm:pt>
    <dgm:pt modelId="{F6895006-250F-4630-A5B9-38A0FC423FF3}" type="pres">
      <dgm:prSet presAssocID="{0BC96234-8DFA-45E6-B861-928A7BF4F335}" presName="comp" presStyleCnt="0"/>
      <dgm:spPr/>
    </dgm:pt>
    <dgm:pt modelId="{2B58EA92-547E-466C-A72E-5F6219D55123}" type="pres">
      <dgm:prSet presAssocID="{0BC96234-8DFA-45E6-B861-928A7BF4F335}" presName="box" presStyleLbl="node1" presStyleIdx="1" presStyleCnt="3"/>
      <dgm:spPr/>
    </dgm:pt>
    <dgm:pt modelId="{5B3C1804-284B-45E1-A684-E8A24536B369}" type="pres">
      <dgm:prSet presAssocID="{0BC96234-8DFA-45E6-B861-928A7BF4F335}" presName="img" presStyleLbl="fgImgPlac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1000" b="-1000"/>
          </a:stretch>
        </a:blipFill>
      </dgm:spPr>
      <dgm:extLst>
        <a:ext uri="{E40237B7-FDA0-4F09-8148-C483321AD2D9}">
          <dgm14:cNvPr xmlns:dgm14="http://schemas.microsoft.com/office/drawing/2010/diagram" id="0" name="" descr="Credit card with solid fill"/>
        </a:ext>
      </dgm:extLst>
    </dgm:pt>
    <dgm:pt modelId="{16729F85-A5B1-4912-9AA7-7AAB2BBE854C}" type="pres">
      <dgm:prSet presAssocID="{0BC96234-8DFA-45E6-B861-928A7BF4F335}" presName="text" presStyleLbl="node1" presStyleIdx="1" presStyleCnt="3">
        <dgm:presLayoutVars>
          <dgm:bulletEnabled val="1"/>
        </dgm:presLayoutVars>
      </dgm:prSet>
      <dgm:spPr/>
    </dgm:pt>
    <dgm:pt modelId="{A443C7EA-D51A-47B5-BA2C-32DB788D7A38}" type="pres">
      <dgm:prSet presAssocID="{2ED3AAA4-E38E-41F1-937B-B67860B39B3B}" presName="spacer" presStyleCnt="0"/>
      <dgm:spPr/>
    </dgm:pt>
    <dgm:pt modelId="{A84D6416-9E52-4100-8DA7-A2DAF11EED26}" type="pres">
      <dgm:prSet presAssocID="{09E8AD79-92E9-4009-A6C4-512459E80812}" presName="comp" presStyleCnt="0"/>
      <dgm:spPr/>
    </dgm:pt>
    <dgm:pt modelId="{833A4CC2-04A9-4959-88C7-19390BF63ADE}" type="pres">
      <dgm:prSet presAssocID="{09E8AD79-92E9-4009-A6C4-512459E80812}" presName="box" presStyleLbl="node1" presStyleIdx="2" presStyleCnt="3"/>
      <dgm:spPr/>
    </dgm:pt>
    <dgm:pt modelId="{91F8A238-4340-4586-BC51-A0980C79CEA9}" type="pres">
      <dgm:prSet presAssocID="{09E8AD79-92E9-4009-A6C4-512459E80812}" presName="img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1000" b="-1000"/>
          </a:stretch>
        </a:blipFill>
      </dgm:spPr>
      <dgm:extLst>
        <a:ext uri="{E40237B7-FDA0-4F09-8148-C483321AD2D9}">
          <dgm14:cNvPr xmlns:dgm14="http://schemas.microsoft.com/office/drawing/2010/diagram" id="0" name="" descr="Box with solid fill"/>
        </a:ext>
      </dgm:extLst>
    </dgm:pt>
    <dgm:pt modelId="{29D98D81-A30E-4495-BE5F-69EE06B2CED4}" type="pres">
      <dgm:prSet presAssocID="{09E8AD79-92E9-4009-A6C4-512459E80812}" presName="text" presStyleLbl="node1" presStyleIdx="2" presStyleCnt="3">
        <dgm:presLayoutVars>
          <dgm:bulletEnabled val="1"/>
        </dgm:presLayoutVars>
      </dgm:prSet>
      <dgm:spPr/>
    </dgm:pt>
  </dgm:ptLst>
  <dgm:cxnLst>
    <dgm:cxn modelId="{C1C5231A-7D7A-4CBC-B41D-CB1D1368A612}" type="presOf" srcId="{09E8AD79-92E9-4009-A6C4-512459E80812}" destId="{29D98D81-A30E-4495-BE5F-69EE06B2CED4}" srcOrd="1" destOrd="0" presId="urn:microsoft.com/office/officeart/2005/8/layout/vList4"/>
    <dgm:cxn modelId="{8228A731-0158-4241-9E27-3CC77ACE87B3}" type="presOf" srcId="{0BC96234-8DFA-45E6-B861-928A7BF4F335}" destId="{16729F85-A5B1-4912-9AA7-7AAB2BBE854C}" srcOrd="1" destOrd="0" presId="urn:microsoft.com/office/officeart/2005/8/layout/vList4"/>
    <dgm:cxn modelId="{756E4B3A-B36C-460D-AC81-6022E7F5A491}" srcId="{CA96C33F-1526-4DB7-8BE9-C3B46E0D94F6}" destId="{9BADCD79-27C8-486C-9056-7F702A445580}" srcOrd="0" destOrd="0" parTransId="{85435814-D12F-469E-B903-44183AFFD8D4}" sibTransId="{D17AFBA3-FDDD-4DED-89F7-B7C849933306}"/>
    <dgm:cxn modelId="{7896215D-7633-4217-BDB7-FF2B295BA8EF}" srcId="{CA96C33F-1526-4DB7-8BE9-C3B46E0D94F6}" destId="{09E8AD79-92E9-4009-A6C4-512459E80812}" srcOrd="2" destOrd="0" parTransId="{B13C95AF-0155-490B-AE57-1A6C05CAE269}" sibTransId="{3B00DCA7-8D9E-4A78-BC8B-D945BD7869D4}"/>
    <dgm:cxn modelId="{F4870E45-75A6-455C-89DD-87D15E87F1B6}" srcId="{CA96C33F-1526-4DB7-8BE9-C3B46E0D94F6}" destId="{0BC96234-8DFA-45E6-B861-928A7BF4F335}" srcOrd="1" destOrd="0" parTransId="{AFCA9894-DA6C-40E9-A562-1BF212D30A0D}" sibTransId="{2ED3AAA4-E38E-41F1-937B-B67860B39B3B}"/>
    <dgm:cxn modelId="{726D506A-7C2E-404E-B7D1-B85CD3D713D3}" type="presOf" srcId="{09E8AD79-92E9-4009-A6C4-512459E80812}" destId="{833A4CC2-04A9-4959-88C7-19390BF63ADE}" srcOrd="0" destOrd="0" presId="urn:microsoft.com/office/officeart/2005/8/layout/vList4"/>
    <dgm:cxn modelId="{09F6C973-F799-4B50-9C58-918F4596A28C}" type="presOf" srcId="{9BADCD79-27C8-486C-9056-7F702A445580}" destId="{82601414-40A8-4C4A-8640-3120223D9826}" srcOrd="1" destOrd="0" presId="urn:microsoft.com/office/officeart/2005/8/layout/vList4"/>
    <dgm:cxn modelId="{B6916175-B4AD-4247-8B9A-115744BAE2C0}" type="presOf" srcId="{9BADCD79-27C8-486C-9056-7F702A445580}" destId="{86A279ED-F18D-4CD2-9A46-01D0EBE90FC3}" srcOrd="0" destOrd="0" presId="urn:microsoft.com/office/officeart/2005/8/layout/vList4"/>
    <dgm:cxn modelId="{40750F5A-37BE-4C12-82E4-804D785BF51A}" type="presOf" srcId="{0BC96234-8DFA-45E6-B861-928A7BF4F335}" destId="{2B58EA92-547E-466C-A72E-5F6219D55123}" srcOrd="0" destOrd="0" presId="urn:microsoft.com/office/officeart/2005/8/layout/vList4"/>
    <dgm:cxn modelId="{B98873EF-1DD9-42A3-8DD5-B211DB958A31}" type="presOf" srcId="{CA96C33F-1526-4DB7-8BE9-C3B46E0D94F6}" destId="{4DEAB3BD-9BA7-44AB-8877-B0CBFB15E03B}" srcOrd="0" destOrd="0" presId="urn:microsoft.com/office/officeart/2005/8/layout/vList4"/>
    <dgm:cxn modelId="{57146E0E-B13B-40F2-9172-3B233C04D970}" type="presParOf" srcId="{4DEAB3BD-9BA7-44AB-8877-B0CBFB15E03B}" destId="{E584F8C3-50D0-424A-A546-AD5D73FFF244}" srcOrd="0" destOrd="0" presId="urn:microsoft.com/office/officeart/2005/8/layout/vList4"/>
    <dgm:cxn modelId="{FB0F91B1-FC58-4C59-B907-0109EE1E0053}" type="presParOf" srcId="{E584F8C3-50D0-424A-A546-AD5D73FFF244}" destId="{86A279ED-F18D-4CD2-9A46-01D0EBE90FC3}" srcOrd="0" destOrd="0" presId="urn:microsoft.com/office/officeart/2005/8/layout/vList4"/>
    <dgm:cxn modelId="{B33E382C-3A84-4FF6-B407-09540F5B45AB}" type="presParOf" srcId="{E584F8C3-50D0-424A-A546-AD5D73FFF244}" destId="{5F336D20-83BF-4F01-809A-E1D0503A0F5C}" srcOrd="1" destOrd="0" presId="urn:microsoft.com/office/officeart/2005/8/layout/vList4"/>
    <dgm:cxn modelId="{06D63E8C-7914-4B3A-B0F0-C70EEC8E9FF9}" type="presParOf" srcId="{E584F8C3-50D0-424A-A546-AD5D73FFF244}" destId="{82601414-40A8-4C4A-8640-3120223D9826}" srcOrd="2" destOrd="0" presId="urn:microsoft.com/office/officeart/2005/8/layout/vList4"/>
    <dgm:cxn modelId="{D6F86B0C-CB49-41CE-B365-FCDB48ECB2BB}" type="presParOf" srcId="{4DEAB3BD-9BA7-44AB-8877-B0CBFB15E03B}" destId="{302AB76A-7CAF-46E7-8C3C-A0668EC07083}" srcOrd="1" destOrd="0" presId="urn:microsoft.com/office/officeart/2005/8/layout/vList4"/>
    <dgm:cxn modelId="{FC987E7A-844F-49DD-8CAB-0BAFA5912CD5}" type="presParOf" srcId="{4DEAB3BD-9BA7-44AB-8877-B0CBFB15E03B}" destId="{F6895006-250F-4630-A5B9-38A0FC423FF3}" srcOrd="2" destOrd="0" presId="urn:microsoft.com/office/officeart/2005/8/layout/vList4"/>
    <dgm:cxn modelId="{85602DD1-6C4D-4234-9DFD-89AE738D657E}" type="presParOf" srcId="{F6895006-250F-4630-A5B9-38A0FC423FF3}" destId="{2B58EA92-547E-466C-A72E-5F6219D55123}" srcOrd="0" destOrd="0" presId="urn:microsoft.com/office/officeart/2005/8/layout/vList4"/>
    <dgm:cxn modelId="{2D5623D9-E6FE-4D51-8EE8-DBF75D1D6F0D}" type="presParOf" srcId="{F6895006-250F-4630-A5B9-38A0FC423FF3}" destId="{5B3C1804-284B-45E1-A684-E8A24536B369}" srcOrd="1" destOrd="0" presId="urn:microsoft.com/office/officeart/2005/8/layout/vList4"/>
    <dgm:cxn modelId="{DB069E9B-A00C-4142-8F1B-C8DAA0D7E046}" type="presParOf" srcId="{F6895006-250F-4630-A5B9-38A0FC423FF3}" destId="{16729F85-A5B1-4912-9AA7-7AAB2BBE854C}" srcOrd="2" destOrd="0" presId="urn:microsoft.com/office/officeart/2005/8/layout/vList4"/>
    <dgm:cxn modelId="{AC2D31CC-A18A-444F-82F0-C4EC81B53C51}" type="presParOf" srcId="{4DEAB3BD-9BA7-44AB-8877-B0CBFB15E03B}" destId="{A443C7EA-D51A-47B5-BA2C-32DB788D7A38}" srcOrd="3" destOrd="0" presId="urn:microsoft.com/office/officeart/2005/8/layout/vList4"/>
    <dgm:cxn modelId="{9313CCE5-08C3-4891-B8DC-22AB387CEA8F}" type="presParOf" srcId="{4DEAB3BD-9BA7-44AB-8877-B0CBFB15E03B}" destId="{A84D6416-9E52-4100-8DA7-A2DAF11EED26}" srcOrd="4" destOrd="0" presId="urn:microsoft.com/office/officeart/2005/8/layout/vList4"/>
    <dgm:cxn modelId="{89E9313B-C64C-40CC-B0B8-475A46A47389}" type="presParOf" srcId="{A84D6416-9E52-4100-8DA7-A2DAF11EED26}" destId="{833A4CC2-04A9-4959-88C7-19390BF63ADE}" srcOrd="0" destOrd="0" presId="urn:microsoft.com/office/officeart/2005/8/layout/vList4"/>
    <dgm:cxn modelId="{A9EB77CC-E043-4DA9-B401-F8FFC0D3E182}" type="presParOf" srcId="{A84D6416-9E52-4100-8DA7-A2DAF11EED26}" destId="{91F8A238-4340-4586-BC51-A0980C79CEA9}" srcOrd="1" destOrd="0" presId="urn:microsoft.com/office/officeart/2005/8/layout/vList4"/>
    <dgm:cxn modelId="{69007B1F-E40E-4C2A-A7E5-9543B7E6B9A5}" type="presParOf" srcId="{A84D6416-9E52-4100-8DA7-A2DAF11EED26}" destId="{29D98D81-A30E-4495-BE5F-69EE06B2CED4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A96C33F-1526-4DB7-8BE9-C3B46E0D94F6}" type="doc">
      <dgm:prSet loTypeId="urn:microsoft.com/office/officeart/2005/8/layout/vList4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9BADCD79-27C8-486C-9056-7F702A445580}">
      <dgm:prSet/>
      <dgm:spPr/>
      <dgm:t>
        <a:bodyPr/>
        <a:lstStyle/>
        <a:p>
          <a:r>
            <a:rPr lang="ru-RU">
              <a:latin typeface="Jura" pitchFamily="2" charset="0"/>
              <a:ea typeface="Jura" pitchFamily="2" charset="0"/>
            </a:rPr>
            <a:t>Используется как отдельная программа вместо стандартной парадигмы клиент-сервер</a:t>
          </a:r>
          <a:endParaRPr lang="en-US">
            <a:latin typeface="Jura" pitchFamily="2" charset="0"/>
            <a:ea typeface="Jura" pitchFamily="2" charset="0"/>
          </a:endParaRPr>
        </a:p>
      </dgm:t>
    </dgm:pt>
    <dgm:pt modelId="{85435814-D12F-469E-B903-44183AFFD8D4}" type="parTrans" cxnId="{756E4B3A-B36C-460D-AC81-6022E7F5A491}">
      <dgm:prSet/>
      <dgm:spPr/>
      <dgm:t>
        <a:bodyPr/>
        <a:lstStyle/>
        <a:p>
          <a:endParaRPr lang="en-US"/>
        </a:p>
      </dgm:t>
    </dgm:pt>
    <dgm:pt modelId="{D17AFBA3-FDDD-4DED-89F7-B7C849933306}" type="sibTrans" cxnId="{756E4B3A-B36C-460D-AC81-6022E7F5A491}">
      <dgm:prSet/>
      <dgm:spPr/>
      <dgm:t>
        <a:bodyPr/>
        <a:lstStyle/>
        <a:p>
          <a:endParaRPr lang="en-US"/>
        </a:p>
      </dgm:t>
    </dgm:pt>
    <dgm:pt modelId="{0BC96234-8DFA-45E6-B861-928A7BF4F335}">
      <dgm:prSet/>
      <dgm:spPr/>
      <dgm:t>
        <a:bodyPr/>
        <a:lstStyle/>
        <a:p>
          <a:r>
            <a:rPr lang="ru-RU">
              <a:latin typeface="Jura" pitchFamily="2" charset="0"/>
              <a:ea typeface="Jura" pitchFamily="2" charset="0"/>
            </a:rPr>
            <a:t>«Динамически» типизирует значения в ячейках</a:t>
          </a:r>
          <a:endParaRPr lang="en-US">
            <a:latin typeface="Jura" pitchFamily="2" charset="0"/>
            <a:ea typeface="Jura" pitchFamily="2" charset="0"/>
          </a:endParaRPr>
        </a:p>
      </dgm:t>
    </dgm:pt>
    <dgm:pt modelId="{AFCA9894-DA6C-40E9-A562-1BF212D30A0D}" type="parTrans" cxnId="{F4870E45-75A6-455C-89DD-87D15E87F1B6}">
      <dgm:prSet/>
      <dgm:spPr/>
      <dgm:t>
        <a:bodyPr/>
        <a:lstStyle/>
        <a:p>
          <a:endParaRPr lang="en-US"/>
        </a:p>
      </dgm:t>
    </dgm:pt>
    <dgm:pt modelId="{2ED3AAA4-E38E-41F1-937B-B67860B39B3B}" type="sibTrans" cxnId="{F4870E45-75A6-455C-89DD-87D15E87F1B6}">
      <dgm:prSet/>
      <dgm:spPr/>
      <dgm:t>
        <a:bodyPr/>
        <a:lstStyle/>
        <a:p>
          <a:endParaRPr lang="en-US"/>
        </a:p>
      </dgm:t>
    </dgm:pt>
    <dgm:pt modelId="{09E8AD79-92E9-4009-A6C4-512459E80812}">
      <dgm:prSet/>
      <dgm:spPr/>
      <dgm:t>
        <a:bodyPr/>
        <a:lstStyle/>
        <a:p>
          <a:r>
            <a:rPr lang="ru-RU">
              <a:latin typeface="Jura" pitchFamily="2" charset="0"/>
              <a:ea typeface="Jura" pitchFamily="2" charset="0"/>
            </a:rPr>
            <a:t>Не поддерживает удаление</a:t>
          </a:r>
          <a:r>
            <a:rPr lang="en-US">
              <a:latin typeface="Jura" pitchFamily="2" charset="0"/>
              <a:ea typeface="Jura" pitchFamily="2" charset="0"/>
            </a:rPr>
            <a:t>/</a:t>
          </a:r>
          <a:r>
            <a:rPr lang="ru-RU">
              <a:latin typeface="Jura" pitchFamily="2" charset="0"/>
              <a:ea typeface="Jura" pitchFamily="2" charset="0"/>
            </a:rPr>
            <a:t>изменение столбцов</a:t>
          </a:r>
          <a:endParaRPr lang="en-US">
            <a:latin typeface="Jura" pitchFamily="2" charset="0"/>
            <a:ea typeface="Jura" pitchFamily="2" charset="0"/>
          </a:endParaRPr>
        </a:p>
      </dgm:t>
    </dgm:pt>
    <dgm:pt modelId="{B13C95AF-0155-490B-AE57-1A6C05CAE269}" type="parTrans" cxnId="{7896215D-7633-4217-BDB7-FF2B295BA8EF}">
      <dgm:prSet/>
      <dgm:spPr/>
      <dgm:t>
        <a:bodyPr/>
        <a:lstStyle/>
        <a:p>
          <a:endParaRPr lang="en-US"/>
        </a:p>
      </dgm:t>
    </dgm:pt>
    <dgm:pt modelId="{3B00DCA7-8D9E-4A78-BC8B-D945BD7869D4}" type="sibTrans" cxnId="{7896215D-7633-4217-BDB7-FF2B295BA8EF}">
      <dgm:prSet/>
      <dgm:spPr/>
      <dgm:t>
        <a:bodyPr/>
        <a:lstStyle/>
        <a:p>
          <a:endParaRPr lang="en-US"/>
        </a:p>
      </dgm:t>
    </dgm:pt>
    <dgm:pt modelId="{7758B11B-C717-4337-AF65-36858E17FC0C}" type="pres">
      <dgm:prSet presAssocID="{CA96C33F-1526-4DB7-8BE9-C3B46E0D94F6}" presName="linear" presStyleCnt="0">
        <dgm:presLayoutVars>
          <dgm:dir/>
          <dgm:resizeHandles val="exact"/>
        </dgm:presLayoutVars>
      </dgm:prSet>
      <dgm:spPr/>
    </dgm:pt>
    <dgm:pt modelId="{5EB9E884-312D-4D5D-9AC2-F2BD39FDA758}" type="pres">
      <dgm:prSet presAssocID="{9BADCD79-27C8-486C-9056-7F702A445580}" presName="comp" presStyleCnt="0"/>
      <dgm:spPr/>
    </dgm:pt>
    <dgm:pt modelId="{6119AAEB-344E-44D7-9182-772DDD7CD40E}" type="pres">
      <dgm:prSet presAssocID="{9BADCD79-27C8-486C-9056-7F702A445580}" presName="box" presStyleLbl="node1" presStyleIdx="0" presStyleCnt="3"/>
      <dgm:spPr/>
    </dgm:pt>
    <dgm:pt modelId="{E1265A3C-7D94-4A0F-99E0-B643EB50ABF0}" type="pres">
      <dgm:prSet presAssocID="{9BADCD79-27C8-486C-9056-7F702A445580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7609A17E-C8EE-478A-A91E-068AFFDCA3B9}" type="pres">
      <dgm:prSet presAssocID="{9BADCD79-27C8-486C-9056-7F702A445580}" presName="text" presStyleLbl="node1" presStyleIdx="0" presStyleCnt="3">
        <dgm:presLayoutVars>
          <dgm:bulletEnabled val="1"/>
        </dgm:presLayoutVars>
      </dgm:prSet>
      <dgm:spPr/>
    </dgm:pt>
    <dgm:pt modelId="{C52D8D5E-D994-47B0-AF4F-8FABF6C39906}" type="pres">
      <dgm:prSet presAssocID="{D17AFBA3-FDDD-4DED-89F7-B7C849933306}" presName="spacer" presStyleCnt="0"/>
      <dgm:spPr/>
    </dgm:pt>
    <dgm:pt modelId="{5BF973C4-7E76-4202-AB2E-F88F1B2B957E}" type="pres">
      <dgm:prSet presAssocID="{0BC96234-8DFA-45E6-B861-928A7BF4F335}" presName="comp" presStyleCnt="0"/>
      <dgm:spPr/>
    </dgm:pt>
    <dgm:pt modelId="{F18BD149-1B62-4640-8607-38F41AB125A9}" type="pres">
      <dgm:prSet presAssocID="{0BC96234-8DFA-45E6-B861-928A7BF4F335}" presName="box" presStyleLbl="node1" presStyleIdx="1" presStyleCnt="3"/>
      <dgm:spPr/>
    </dgm:pt>
    <dgm:pt modelId="{539B93E4-CD95-4F4C-A4A4-A3985E946EC9}" type="pres">
      <dgm:prSet presAssocID="{0BC96234-8DFA-45E6-B861-928A7BF4F335}" presName="img" presStyleLbl="fgImgPlac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eaker"/>
        </a:ext>
      </dgm:extLst>
    </dgm:pt>
    <dgm:pt modelId="{D55531B6-25E1-48DA-A779-08E9C80C91EC}" type="pres">
      <dgm:prSet presAssocID="{0BC96234-8DFA-45E6-B861-928A7BF4F335}" presName="text" presStyleLbl="node1" presStyleIdx="1" presStyleCnt="3">
        <dgm:presLayoutVars>
          <dgm:bulletEnabled val="1"/>
        </dgm:presLayoutVars>
      </dgm:prSet>
      <dgm:spPr/>
    </dgm:pt>
    <dgm:pt modelId="{ABB0045B-B271-4842-BAA8-AB1DF6884218}" type="pres">
      <dgm:prSet presAssocID="{2ED3AAA4-E38E-41F1-937B-B67860B39B3B}" presName="spacer" presStyleCnt="0"/>
      <dgm:spPr/>
    </dgm:pt>
    <dgm:pt modelId="{B30FC4B7-09A8-4D40-9F3F-FD74C1B28B3B}" type="pres">
      <dgm:prSet presAssocID="{09E8AD79-92E9-4009-A6C4-512459E80812}" presName="comp" presStyleCnt="0"/>
      <dgm:spPr/>
    </dgm:pt>
    <dgm:pt modelId="{80D02F99-18BB-4781-9A22-00DA902EBF4A}" type="pres">
      <dgm:prSet presAssocID="{09E8AD79-92E9-4009-A6C4-512459E80812}" presName="box" presStyleLbl="node1" presStyleIdx="2" presStyleCnt="3"/>
      <dgm:spPr/>
    </dgm:pt>
    <dgm:pt modelId="{6DF1AA26-593F-4DCB-920E-99F345E2121A}" type="pres">
      <dgm:prSet presAssocID="{09E8AD79-92E9-4009-A6C4-512459E80812}" presName="img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4660B3E4-8AE1-4B1E-901A-4E2CC0FB032D}" type="pres">
      <dgm:prSet presAssocID="{09E8AD79-92E9-4009-A6C4-512459E80812}" presName="text" presStyleLbl="node1" presStyleIdx="2" presStyleCnt="3">
        <dgm:presLayoutVars>
          <dgm:bulletEnabled val="1"/>
        </dgm:presLayoutVars>
      </dgm:prSet>
      <dgm:spPr/>
    </dgm:pt>
  </dgm:ptLst>
  <dgm:cxnLst>
    <dgm:cxn modelId="{21D4DE14-9B6E-4252-88AE-60546A972384}" type="presOf" srcId="{9BADCD79-27C8-486C-9056-7F702A445580}" destId="{6119AAEB-344E-44D7-9182-772DDD7CD40E}" srcOrd="0" destOrd="0" presId="urn:microsoft.com/office/officeart/2005/8/layout/vList4"/>
    <dgm:cxn modelId="{BFDC4D19-DE29-4C86-A177-2954EA3D8BAC}" type="presOf" srcId="{CA96C33F-1526-4DB7-8BE9-C3B46E0D94F6}" destId="{7758B11B-C717-4337-AF65-36858E17FC0C}" srcOrd="0" destOrd="0" presId="urn:microsoft.com/office/officeart/2005/8/layout/vList4"/>
    <dgm:cxn modelId="{F1747E25-201C-4525-9163-26866C542312}" type="presOf" srcId="{09E8AD79-92E9-4009-A6C4-512459E80812}" destId="{4660B3E4-8AE1-4B1E-901A-4E2CC0FB032D}" srcOrd="1" destOrd="0" presId="urn:microsoft.com/office/officeart/2005/8/layout/vList4"/>
    <dgm:cxn modelId="{756E4B3A-B36C-460D-AC81-6022E7F5A491}" srcId="{CA96C33F-1526-4DB7-8BE9-C3B46E0D94F6}" destId="{9BADCD79-27C8-486C-9056-7F702A445580}" srcOrd="0" destOrd="0" parTransId="{85435814-D12F-469E-B903-44183AFFD8D4}" sibTransId="{D17AFBA3-FDDD-4DED-89F7-B7C849933306}"/>
    <dgm:cxn modelId="{7896215D-7633-4217-BDB7-FF2B295BA8EF}" srcId="{CA96C33F-1526-4DB7-8BE9-C3B46E0D94F6}" destId="{09E8AD79-92E9-4009-A6C4-512459E80812}" srcOrd="2" destOrd="0" parTransId="{B13C95AF-0155-490B-AE57-1A6C05CAE269}" sibTransId="{3B00DCA7-8D9E-4A78-BC8B-D945BD7869D4}"/>
    <dgm:cxn modelId="{F4870E45-75A6-455C-89DD-87D15E87F1B6}" srcId="{CA96C33F-1526-4DB7-8BE9-C3B46E0D94F6}" destId="{0BC96234-8DFA-45E6-B861-928A7BF4F335}" srcOrd="1" destOrd="0" parTransId="{AFCA9894-DA6C-40E9-A562-1BF212D30A0D}" sibTransId="{2ED3AAA4-E38E-41F1-937B-B67860B39B3B}"/>
    <dgm:cxn modelId="{162A4792-117A-4BCD-B837-C78C59907C1A}" type="presOf" srcId="{0BC96234-8DFA-45E6-B861-928A7BF4F335}" destId="{D55531B6-25E1-48DA-A779-08E9C80C91EC}" srcOrd="1" destOrd="0" presId="urn:microsoft.com/office/officeart/2005/8/layout/vList4"/>
    <dgm:cxn modelId="{173A8CAE-871C-4DEF-9CAD-9E070DA40F27}" type="presOf" srcId="{09E8AD79-92E9-4009-A6C4-512459E80812}" destId="{80D02F99-18BB-4781-9A22-00DA902EBF4A}" srcOrd="0" destOrd="0" presId="urn:microsoft.com/office/officeart/2005/8/layout/vList4"/>
    <dgm:cxn modelId="{37FD23BA-26FC-4D1C-A438-54875D181E38}" type="presOf" srcId="{0BC96234-8DFA-45E6-B861-928A7BF4F335}" destId="{F18BD149-1B62-4640-8607-38F41AB125A9}" srcOrd="0" destOrd="0" presId="urn:microsoft.com/office/officeart/2005/8/layout/vList4"/>
    <dgm:cxn modelId="{B48ADDE5-228A-4D93-B595-A831036C3DD1}" type="presOf" srcId="{9BADCD79-27C8-486C-9056-7F702A445580}" destId="{7609A17E-C8EE-478A-A91E-068AFFDCA3B9}" srcOrd="1" destOrd="0" presId="urn:microsoft.com/office/officeart/2005/8/layout/vList4"/>
    <dgm:cxn modelId="{A33A12FC-6118-452E-B0D6-25C0FCEE3EB1}" type="presParOf" srcId="{7758B11B-C717-4337-AF65-36858E17FC0C}" destId="{5EB9E884-312D-4D5D-9AC2-F2BD39FDA758}" srcOrd="0" destOrd="0" presId="urn:microsoft.com/office/officeart/2005/8/layout/vList4"/>
    <dgm:cxn modelId="{E0500CAD-1CA7-41AD-892F-25E35479A1B9}" type="presParOf" srcId="{5EB9E884-312D-4D5D-9AC2-F2BD39FDA758}" destId="{6119AAEB-344E-44D7-9182-772DDD7CD40E}" srcOrd="0" destOrd="0" presId="urn:microsoft.com/office/officeart/2005/8/layout/vList4"/>
    <dgm:cxn modelId="{F3095DFD-1952-4BA0-93BB-1FE9A984FE6C}" type="presParOf" srcId="{5EB9E884-312D-4D5D-9AC2-F2BD39FDA758}" destId="{E1265A3C-7D94-4A0F-99E0-B643EB50ABF0}" srcOrd="1" destOrd="0" presId="urn:microsoft.com/office/officeart/2005/8/layout/vList4"/>
    <dgm:cxn modelId="{BF365194-E37A-4507-8AE4-980D5918E287}" type="presParOf" srcId="{5EB9E884-312D-4D5D-9AC2-F2BD39FDA758}" destId="{7609A17E-C8EE-478A-A91E-068AFFDCA3B9}" srcOrd="2" destOrd="0" presId="urn:microsoft.com/office/officeart/2005/8/layout/vList4"/>
    <dgm:cxn modelId="{9CC2A2ED-5405-469F-B95C-AB7089131F06}" type="presParOf" srcId="{7758B11B-C717-4337-AF65-36858E17FC0C}" destId="{C52D8D5E-D994-47B0-AF4F-8FABF6C39906}" srcOrd="1" destOrd="0" presId="urn:microsoft.com/office/officeart/2005/8/layout/vList4"/>
    <dgm:cxn modelId="{A0530384-900B-467E-9D31-D576B4CAB7E4}" type="presParOf" srcId="{7758B11B-C717-4337-AF65-36858E17FC0C}" destId="{5BF973C4-7E76-4202-AB2E-F88F1B2B957E}" srcOrd="2" destOrd="0" presId="urn:microsoft.com/office/officeart/2005/8/layout/vList4"/>
    <dgm:cxn modelId="{B3E84208-C992-43B1-8014-485A122A9CD9}" type="presParOf" srcId="{5BF973C4-7E76-4202-AB2E-F88F1B2B957E}" destId="{F18BD149-1B62-4640-8607-38F41AB125A9}" srcOrd="0" destOrd="0" presId="urn:microsoft.com/office/officeart/2005/8/layout/vList4"/>
    <dgm:cxn modelId="{9D54880D-EB85-4840-B5D4-C14C331B20BF}" type="presParOf" srcId="{5BF973C4-7E76-4202-AB2E-F88F1B2B957E}" destId="{539B93E4-CD95-4F4C-A4A4-A3985E946EC9}" srcOrd="1" destOrd="0" presId="urn:microsoft.com/office/officeart/2005/8/layout/vList4"/>
    <dgm:cxn modelId="{FAAA8F9C-457D-4FBF-8F2C-7674D383E965}" type="presParOf" srcId="{5BF973C4-7E76-4202-AB2E-F88F1B2B957E}" destId="{D55531B6-25E1-48DA-A779-08E9C80C91EC}" srcOrd="2" destOrd="0" presId="urn:microsoft.com/office/officeart/2005/8/layout/vList4"/>
    <dgm:cxn modelId="{9904DCA9-0AB7-4472-8126-B5288E8A5866}" type="presParOf" srcId="{7758B11B-C717-4337-AF65-36858E17FC0C}" destId="{ABB0045B-B271-4842-BAA8-AB1DF6884218}" srcOrd="3" destOrd="0" presId="urn:microsoft.com/office/officeart/2005/8/layout/vList4"/>
    <dgm:cxn modelId="{DDA65AF2-67E2-47BA-BAD5-141076C2E4D3}" type="presParOf" srcId="{7758B11B-C717-4337-AF65-36858E17FC0C}" destId="{B30FC4B7-09A8-4D40-9F3F-FD74C1B28B3B}" srcOrd="4" destOrd="0" presId="urn:microsoft.com/office/officeart/2005/8/layout/vList4"/>
    <dgm:cxn modelId="{A344D22C-50DE-4C8F-BE6B-B25921744D5A}" type="presParOf" srcId="{B30FC4B7-09A8-4D40-9F3F-FD74C1B28B3B}" destId="{80D02F99-18BB-4781-9A22-00DA902EBF4A}" srcOrd="0" destOrd="0" presId="urn:microsoft.com/office/officeart/2005/8/layout/vList4"/>
    <dgm:cxn modelId="{6C9EC6AB-D178-428B-A77D-7E194DC08C28}" type="presParOf" srcId="{B30FC4B7-09A8-4D40-9F3F-FD74C1B28B3B}" destId="{6DF1AA26-593F-4DCB-920E-99F345E2121A}" srcOrd="1" destOrd="0" presId="urn:microsoft.com/office/officeart/2005/8/layout/vList4"/>
    <dgm:cxn modelId="{6DDD0E32-FCBD-4A03-946F-B700DADF4F10}" type="presParOf" srcId="{B30FC4B7-09A8-4D40-9F3F-FD74C1B28B3B}" destId="{4660B3E4-8AE1-4B1E-901A-4E2CC0FB032D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B3652E-EB6D-49F6-A709-4B4390BDC516}">
      <dsp:nvSpPr>
        <dsp:cNvPr id="0" name=""/>
        <dsp:cNvSpPr/>
      </dsp:nvSpPr>
      <dsp:spPr>
        <a:xfrm>
          <a:off x="0" y="190222"/>
          <a:ext cx="6858000" cy="9354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Jura" pitchFamily="2" charset="0"/>
              <a:ea typeface="Jura" pitchFamily="2" charset="0"/>
            </a:rPr>
            <a:t>параллельный доступ</a:t>
          </a:r>
          <a:endParaRPr lang="en-US" sz="2400" kern="1200" dirty="0">
            <a:latin typeface="Jura" pitchFamily="2" charset="0"/>
            <a:ea typeface="Jura" pitchFamily="2" charset="0"/>
          </a:endParaRPr>
        </a:p>
      </dsp:txBody>
      <dsp:txXfrm>
        <a:off x="45663" y="235885"/>
        <a:ext cx="6766674" cy="844088"/>
      </dsp:txXfrm>
    </dsp:sp>
    <dsp:sp modelId="{45D9638F-4D8A-4914-98FE-E49CE4A544C5}">
      <dsp:nvSpPr>
        <dsp:cNvPr id="0" name=""/>
        <dsp:cNvSpPr/>
      </dsp:nvSpPr>
      <dsp:spPr>
        <a:xfrm>
          <a:off x="0" y="1194757"/>
          <a:ext cx="6858000" cy="9354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Jura" pitchFamily="2" charset="0"/>
              <a:ea typeface="Jura" pitchFamily="2" charset="0"/>
            </a:rPr>
            <a:t>защита</a:t>
          </a:r>
          <a:r>
            <a:rPr lang="en-US" sz="2400" kern="1200" dirty="0">
              <a:latin typeface="Jura" pitchFamily="2" charset="0"/>
              <a:ea typeface="Jura" pitchFamily="2" charset="0"/>
            </a:rPr>
            <a:t> </a:t>
          </a:r>
          <a:r>
            <a:rPr lang="ru-RU" sz="2400" kern="1200" dirty="0">
              <a:latin typeface="Jura" pitchFamily="2" charset="0"/>
              <a:ea typeface="Jura" pitchFamily="2" charset="0"/>
            </a:rPr>
            <a:t>данных от повреждений</a:t>
          </a:r>
          <a:endParaRPr lang="en-US" sz="2400" kern="1200" dirty="0">
            <a:latin typeface="Jura" pitchFamily="2" charset="0"/>
            <a:ea typeface="Jura" pitchFamily="2" charset="0"/>
          </a:endParaRPr>
        </a:p>
      </dsp:txBody>
      <dsp:txXfrm>
        <a:off x="45663" y="1240420"/>
        <a:ext cx="6766674" cy="844088"/>
      </dsp:txXfrm>
    </dsp:sp>
    <dsp:sp modelId="{9310719F-4988-43FD-BF0C-661E10BB3AC9}">
      <dsp:nvSpPr>
        <dsp:cNvPr id="0" name=""/>
        <dsp:cNvSpPr/>
      </dsp:nvSpPr>
      <dsp:spPr>
        <a:xfrm>
          <a:off x="0" y="2199292"/>
          <a:ext cx="6858000" cy="9354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Jura" pitchFamily="2" charset="0"/>
              <a:ea typeface="Jura" pitchFamily="2" charset="0"/>
            </a:rPr>
            <a:t>хранение данных определено схемами и имеет ограничения</a:t>
          </a:r>
          <a:endParaRPr lang="en-US" sz="2400" kern="1200" dirty="0">
            <a:latin typeface="Jura" pitchFamily="2" charset="0"/>
            <a:ea typeface="Jura" pitchFamily="2" charset="0"/>
          </a:endParaRPr>
        </a:p>
      </dsp:txBody>
      <dsp:txXfrm>
        <a:off x="45663" y="2244955"/>
        <a:ext cx="6766674" cy="844088"/>
      </dsp:txXfrm>
    </dsp:sp>
    <dsp:sp modelId="{85518459-8231-4D9B-B126-AE2BA489E003}">
      <dsp:nvSpPr>
        <dsp:cNvPr id="0" name=""/>
        <dsp:cNvSpPr/>
      </dsp:nvSpPr>
      <dsp:spPr>
        <a:xfrm>
          <a:off x="0" y="3203827"/>
          <a:ext cx="6858000" cy="9354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Jura" pitchFamily="2" charset="0"/>
              <a:ea typeface="Jura" pitchFamily="2" charset="0"/>
            </a:rPr>
            <a:t>дополнительные отношения между данными устанавливаются с помощью запросов</a:t>
          </a:r>
          <a:endParaRPr lang="en-US" sz="2400" kern="1200" dirty="0">
            <a:latin typeface="Jura" pitchFamily="2" charset="0"/>
            <a:ea typeface="Jura" pitchFamily="2" charset="0"/>
          </a:endParaRPr>
        </a:p>
      </dsp:txBody>
      <dsp:txXfrm>
        <a:off x="45663" y="3249490"/>
        <a:ext cx="6766674" cy="844088"/>
      </dsp:txXfrm>
    </dsp:sp>
    <dsp:sp modelId="{01161A7B-073D-4560-9F39-1B7FD840EF55}">
      <dsp:nvSpPr>
        <dsp:cNvPr id="0" name=""/>
        <dsp:cNvSpPr/>
      </dsp:nvSpPr>
      <dsp:spPr>
        <a:xfrm>
          <a:off x="0" y="4208362"/>
          <a:ext cx="6858000" cy="9354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Jura" pitchFamily="2" charset="0"/>
              <a:ea typeface="Jura" pitchFamily="2" charset="0"/>
            </a:rPr>
            <a:t>SQL (Structured Query Language)</a:t>
          </a:r>
        </a:p>
      </dsp:txBody>
      <dsp:txXfrm>
        <a:off x="45663" y="4254025"/>
        <a:ext cx="6766674" cy="8440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F9AEE2-456C-4262-8B89-98FBD9AA7028}">
      <dsp:nvSpPr>
        <dsp:cNvPr id="0" name=""/>
        <dsp:cNvSpPr/>
      </dsp:nvSpPr>
      <dsp:spPr>
        <a:xfrm>
          <a:off x="0" y="651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44F67-5E1E-4FEF-9C87-37D2601379CE}">
      <dsp:nvSpPr>
        <dsp:cNvPr id="0" name=""/>
        <dsp:cNvSpPr/>
      </dsp:nvSpPr>
      <dsp:spPr>
        <a:xfrm>
          <a:off x="0" y="651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kern="1200" dirty="0">
              <a:latin typeface="Jura" pitchFamily="2" charset="0"/>
              <a:ea typeface="Jura" pitchFamily="2" charset="0"/>
            </a:rPr>
            <a:t>создание новых таблиц</a:t>
          </a:r>
          <a:endParaRPr lang="en-US" sz="3400" kern="1200" dirty="0">
            <a:latin typeface="Jura" pitchFamily="2" charset="0"/>
            <a:ea typeface="Jura" pitchFamily="2" charset="0"/>
          </a:endParaRPr>
        </a:p>
      </dsp:txBody>
      <dsp:txXfrm>
        <a:off x="0" y="651"/>
        <a:ext cx="6858000" cy="1066539"/>
      </dsp:txXfrm>
    </dsp:sp>
    <dsp:sp modelId="{6539FB98-24A7-4633-A677-4F53251CFFBF}">
      <dsp:nvSpPr>
        <dsp:cNvPr id="0" name=""/>
        <dsp:cNvSpPr/>
      </dsp:nvSpPr>
      <dsp:spPr>
        <a:xfrm>
          <a:off x="0" y="106719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7F586D-253F-4975-9F0B-D304678276E2}">
      <dsp:nvSpPr>
        <dsp:cNvPr id="0" name=""/>
        <dsp:cNvSpPr/>
      </dsp:nvSpPr>
      <dsp:spPr>
        <a:xfrm>
          <a:off x="0" y="1067190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kern="1200">
              <a:latin typeface="Jura" pitchFamily="2" charset="0"/>
              <a:ea typeface="Jura" pitchFamily="2" charset="0"/>
            </a:rPr>
            <a:t>изменение структуры таблиц</a:t>
          </a:r>
          <a:endParaRPr lang="en-US" sz="3400" kern="1200">
            <a:latin typeface="Jura" pitchFamily="2" charset="0"/>
            <a:ea typeface="Jura" pitchFamily="2" charset="0"/>
          </a:endParaRPr>
        </a:p>
      </dsp:txBody>
      <dsp:txXfrm>
        <a:off x="0" y="1067190"/>
        <a:ext cx="6858000" cy="1066539"/>
      </dsp:txXfrm>
    </dsp:sp>
    <dsp:sp modelId="{7ADA2569-E2D6-4FB1-986F-276ECC07C891}">
      <dsp:nvSpPr>
        <dsp:cNvPr id="0" name=""/>
        <dsp:cNvSpPr/>
      </dsp:nvSpPr>
      <dsp:spPr>
        <a:xfrm>
          <a:off x="0" y="213373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3A808C-E124-4BE9-BDAB-31AA658E5841}">
      <dsp:nvSpPr>
        <dsp:cNvPr id="0" name=""/>
        <dsp:cNvSpPr/>
      </dsp:nvSpPr>
      <dsp:spPr>
        <a:xfrm>
          <a:off x="0" y="2133730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kern="1200" dirty="0">
              <a:latin typeface="Jura" pitchFamily="2" charset="0"/>
              <a:ea typeface="Jura" pitchFamily="2" charset="0"/>
            </a:rPr>
            <a:t>добавление записей в таблицу</a:t>
          </a:r>
          <a:endParaRPr lang="en-US" sz="3400" kern="1200" dirty="0">
            <a:latin typeface="Jura" pitchFamily="2" charset="0"/>
            <a:ea typeface="Jura" pitchFamily="2" charset="0"/>
          </a:endParaRPr>
        </a:p>
      </dsp:txBody>
      <dsp:txXfrm>
        <a:off x="0" y="2133730"/>
        <a:ext cx="6858000" cy="1066539"/>
      </dsp:txXfrm>
    </dsp:sp>
    <dsp:sp modelId="{D499055E-BFCB-43EB-9E93-2C1418A65F5C}">
      <dsp:nvSpPr>
        <dsp:cNvPr id="0" name=""/>
        <dsp:cNvSpPr/>
      </dsp:nvSpPr>
      <dsp:spPr>
        <a:xfrm>
          <a:off x="0" y="3200269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86C0CF-10F4-482C-A50C-5B4857047ABE}">
      <dsp:nvSpPr>
        <dsp:cNvPr id="0" name=""/>
        <dsp:cNvSpPr/>
      </dsp:nvSpPr>
      <dsp:spPr>
        <a:xfrm>
          <a:off x="0" y="3200269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kern="1200" dirty="0">
              <a:latin typeface="Jura" pitchFamily="2" charset="0"/>
              <a:ea typeface="Jura" pitchFamily="2" charset="0"/>
            </a:rPr>
            <a:t>изменение</a:t>
          </a:r>
          <a:r>
            <a:rPr lang="en-US" sz="3400" kern="1200" dirty="0">
              <a:latin typeface="Jura" pitchFamily="2" charset="0"/>
              <a:ea typeface="Jura" pitchFamily="2" charset="0"/>
            </a:rPr>
            <a:t>/</a:t>
          </a:r>
          <a:r>
            <a:rPr lang="ru-RU" sz="3400" kern="1200" dirty="0">
              <a:latin typeface="Jura" pitchFamily="2" charset="0"/>
              <a:ea typeface="Jura" pitchFamily="2" charset="0"/>
            </a:rPr>
            <a:t>удаление записей</a:t>
          </a:r>
          <a:endParaRPr lang="en-US" sz="3400" kern="1200" dirty="0">
            <a:latin typeface="Jura" pitchFamily="2" charset="0"/>
            <a:ea typeface="Jura" pitchFamily="2" charset="0"/>
          </a:endParaRPr>
        </a:p>
      </dsp:txBody>
      <dsp:txXfrm>
        <a:off x="0" y="3200269"/>
        <a:ext cx="6858000" cy="1066539"/>
      </dsp:txXfrm>
    </dsp:sp>
    <dsp:sp modelId="{EF6398CF-34EF-42F9-8A3D-90383DED9112}">
      <dsp:nvSpPr>
        <dsp:cNvPr id="0" name=""/>
        <dsp:cNvSpPr/>
      </dsp:nvSpPr>
      <dsp:spPr>
        <a:xfrm>
          <a:off x="0" y="4266809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ACF5B8-02DA-41CC-8280-9553F996F250}">
      <dsp:nvSpPr>
        <dsp:cNvPr id="0" name=""/>
        <dsp:cNvSpPr/>
      </dsp:nvSpPr>
      <dsp:spPr>
        <a:xfrm>
          <a:off x="0" y="4266809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kern="1200" dirty="0">
              <a:latin typeface="Jura" pitchFamily="2" charset="0"/>
              <a:ea typeface="Jura" pitchFamily="2" charset="0"/>
            </a:rPr>
            <a:t>выборка записей</a:t>
          </a:r>
          <a:endParaRPr lang="en-US" sz="3400" kern="1200" dirty="0">
            <a:latin typeface="Jura" pitchFamily="2" charset="0"/>
            <a:ea typeface="Jura" pitchFamily="2" charset="0"/>
          </a:endParaRPr>
        </a:p>
      </dsp:txBody>
      <dsp:txXfrm>
        <a:off x="0" y="4266809"/>
        <a:ext cx="6858000" cy="10665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573B06-36E5-48EA-894D-571509426856}">
      <dsp:nvSpPr>
        <dsp:cNvPr id="0" name=""/>
        <dsp:cNvSpPr/>
      </dsp:nvSpPr>
      <dsp:spPr>
        <a:xfrm>
          <a:off x="0" y="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5573C0-597C-454A-893C-01EFEC11C9A1}">
      <dsp:nvSpPr>
        <dsp:cNvPr id="0" name=""/>
        <dsp:cNvSpPr/>
      </dsp:nvSpPr>
      <dsp:spPr>
        <a:xfrm>
          <a:off x="0" y="0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SELECT</a:t>
          </a:r>
          <a:r>
            <a:rPr lang="en-US" sz="2100" kern="1200" dirty="0">
              <a:latin typeface="Jura" pitchFamily="2" charset="0"/>
              <a:ea typeface="Jura" pitchFamily="2" charset="0"/>
            </a:rPr>
            <a:t> – </a:t>
          </a:r>
          <a:r>
            <a:rPr lang="ru-RU" sz="2100" kern="1200" dirty="0">
              <a:latin typeface="Jura" pitchFamily="2" charset="0"/>
              <a:ea typeface="Jura" pitchFamily="2" charset="0"/>
            </a:rPr>
            <a:t>извлекает данные из таблицы</a:t>
          </a:r>
          <a:endParaRPr lang="en-US" sz="2100" kern="1200" dirty="0">
            <a:latin typeface="Jura" pitchFamily="2" charset="0"/>
            <a:ea typeface="Jura" pitchFamily="2" charset="0"/>
          </a:endParaRPr>
        </a:p>
      </dsp:txBody>
      <dsp:txXfrm>
        <a:off x="0" y="0"/>
        <a:ext cx="6858000" cy="666750"/>
      </dsp:txXfrm>
    </dsp:sp>
    <dsp:sp modelId="{B328B1BB-F6AD-4155-951A-CF408C4DFC4A}">
      <dsp:nvSpPr>
        <dsp:cNvPr id="0" name=""/>
        <dsp:cNvSpPr/>
      </dsp:nvSpPr>
      <dsp:spPr>
        <a:xfrm>
          <a:off x="0" y="66675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F1EC91-E163-49AB-AC8A-B4E0155D5AFF}">
      <dsp:nvSpPr>
        <dsp:cNvPr id="0" name=""/>
        <dsp:cNvSpPr/>
      </dsp:nvSpPr>
      <dsp:spPr>
        <a:xfrm>
          <a:off x="0" y="666750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UPDATE</a:t>
          </a:r>
          <a:r>
            <a:rPr lang="en-US" sz="2100" kern="1200" dirty="0">
              <a:latin typeface="Jura" pitchFamily="2" charset="0"/>
              <a:ea typeface="Jura" pitchFamily="2" charset="0"/>
            </a:rPr>
            <a:t> –</a:t>
          </a:r>
          <a:r>
            <a:rPr lang="ru-RU" sz="2100" kern="1200" dirty="0">
              <a:latin typeface="Jura" pitchFamily="2" charset="0"/>
              <a:ea typeface="Jura" pitchFamily="2" charset="0"/>
            </a:rPr>
            <a:t> обновляет данные в таблице</a:t>
          </a:r>
          <a:endParaRPr lang="en-US" sz="2100" kern="1200" dirty="0">
            <a:latin typeface="Jura" pitchFamily="2" charset="0"/>
            <a:ea typeface="Jura" pitchFamily="2" charset="0"/>
          </a:endParaRPr>
        </a:p>
      </dsp:txBody>
      <dsp:txXfrm>
        <a:off x="0" y="666750"/>
        <a:ext cx="6858000" cy="666750"/>
      </dsp:txXfrm>
    </dsp:sp>
    <dsp:sp modelId="{695C200F-4C1A-49CB-845B-BA8BC34C4D0D}">
      <dsp:nvSpPr>
        <dsp:cNvPr id="0" name=""/>
        <dsp:cNvSpPr/>
      </dsp:nvSpPr>
      <dsp:spPr>
        <a:xfrm>
          <a:off x="0" y="133350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242A14-B841-4000-B21B-0D986DF06713}">
      <dsp:nvSpPr>
        <dsp:cNvPr id="0" name=""/>
        <dsp:cNvSpPr/>
      </dsp:nvSpPr>
      <dsp:spPr>
        <a:xfrm>
          <a:off x="0" y="1333500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DELETE</a:t>
          </a:r>
          <a:r>
            <a:rPr lang="en-US" sz="2100" kern="1200" dirty="0">
              <a:latin typeface="Jura" pitchFamily="2" charset="0"/>
              <a:ea typeface="Jura" pitchFamily="2" charset="0"/>
            </a:rPr>
            <a:t> – </a:t>
          </a:r>
          <a:r>
            <a:rPr lang="ru-RU" sz="2100" kern="1200" dirty="0">
              <a:latin typeface="Jura" pitchFamily="2" charset="0"/>
              <a:ea typeface="Jura" pitchFamily="2" charset="0"/>
            </a:rPr>
            <a:t>удаляет данные из таблицы</a:t>
          </a:r>
          <a:endParaRPr lang="en-US" sz="2100" kern="1200" dirty="0">
            <a:latin typeface="Jura" pitchFamily="2" charset="0"/>
            <a:ea typeface="Jura" pitchFamily="2" charset="0"/>
          </a:endParaRPr>
        </a:p>
      </dsp:txBody>
      <dsp:txXfrm>
        <a:off x="0" y="1333500"/>
        <a:ext cx="6858000" cy="666750"/>
      </dsp:txXfrm>
    </dsp:sp>
    <dsp:sp modelId="{89A7E71D-3E72-4B0E-9186-B318E39AA6C1}">
      <dsp:nvSpPr>
        <dsp:cNvPr id="0" name=""/>
        <dsp:cNvSpPr/>
      </dsp:nvSpPr>
      <dsp:spPr>
        <a:xfrm>
          <a:off x="0" y="200025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60D8F-EFAD-4913-B620-3200467B1487}">
      <dsp:nvSpPr>
        <dsp:cNvPr id="0" name=""/>
        <dsp:cNvSpPr/>
      </dsp:nvSpPr>
      <dsp:spPr>
        <a:xfrm>
          <a:off x="0" y="2000250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INSERT</a:t>
          </a:r>
          <a:r>
            <a:rPr lang="ru-RU" sz="21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 </a:t>
          </a:r>
          <a:r>
            <a:rPr lang="en-US" sz="21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INTO </a:t>
          </a:r>
          <a:r>
            <a:rPr lang="en-US" sz="2100" kern="1200" dirty="0">
              <a:latin typeface="Jura" pitchFamily="2" charset="0"/>
              <a:ea typeface="Jura" pitchFamily="2" charset="0"/>
            </a:rPr>
            <a:t>– </a:t>
          </a:r>
          <a:r>
            <a:rPr lang="ru-RU" sz="2100" kern="1200" dirty="0">
              <a:latin typeface="Jura" pitchFamily="2" charset="0"/>
              <a:ea typeface="Jura" pitchFamily="2" charset="0"/>
            </a:rPr>
            <a:t>добавляет данные в таблицу</a:t>
          </a:r>
          <a:endParaRPr lang="en-US" sz="2100" kern="1200" dirty="0">
            <a:latin typeface="Jura" pitchFamily="2" charset="0"/>
            <a:ea typeface="Jura" pitchFamily="2" charset="0"/>
          </a:endParaRPr>
        </a:p>
      </dsp:txBody>
      <dsp:txXfrm>
        <a:off x="0" y="2000250"/>
        <a:ext cx="6858000" cy="666750"/>
      </dsp:txXfrm>
    </dsp:sp>
    <dsp:sp modelId="{B9789E39-4B94-49FE-91C4-E8454AA56F4C}">
      <dsp:nvSpPr>
        <dsp:cNvPr id="0" name=""/>
        <dsp:cNvSpPr/>
      </dsp:nvSpPr>
      <dsp:spPr>
        <a:xfrm>
          <a:off x="0" y="266700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B55316-FA93-45DA-880A-51F4B972A82D}">
      <dsp:nvSpPr>
        <dsp:cNvPr id="0" name=""/>
        <dsp:cNvSpPr/>
      </dsp:nvSpPr>
      <dsp:spPr>
        <a:xfrm>
          <a:off x="0" y="2667000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CREATE DATABASE </a:t>
          </a:r>
          <a:r>
            <a:rPr lang="en-US" sz="2100" kern="1200" dirty="0">
              <a:latin typeface="Jura" pitchFamily="2" charset="0"/>
              <a:ea typeface="Jura" pitchFamily="2" charset="0"/>
            </a:rPr>
            <a:t>– </a:t>
          </a:r>
          <a:r>
            <a:rPr lang="ru-RU" sz="2100" kern="1200" dirty="0">
              <a:latin typeface="Jura" pitchFamily="2" charset="0"/>
              <a:ea typeface="Jura" pitchFamily="2" charset="0"/>
            </a:rPr>
            <a:t>создаёт новую базу</a:t>
          </a:r>
          <a:endParaRPr lang="en-US" sz="2100" kern="1200" dirty="0">
            <a:latin typeface="Jura" pitchFamily="2" charset="0"/>
            <a:ea typeface="Jura" pitchFamily="2" charset="0"/>
          </a:endParaRPr>
        </a:p>
      </dsp:txBody>
      <dsp:txXfrm>
        <a:off x="0" y="2667000"/>
        <a:ext cx="6858000" cy="666750"/>
      </dsp:txXfrm>
    </dsp:sp>
    <dsp:sp modelId="{26F8F267-F168-4106-96D6-FC79FEC3418E}">
      <dsp:nvSpPr>
        <dsp:cNvPr id="0" name=""/>
        <dsp:cNvSpPr/>
      </dsp:nvSpPr>
      <dsp:spPr>
        <a:xfrm>
          <a:off x="0" y="3333749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864DCF-A3EA-4A0A-8EE9-34ACA339F4F6}">
      <dsp:nvSpPr>
        <dsp:cNvPr id="0" name=""/>
        <dsp:cNvSpPr/>
      </dsp:nvSpPr>
      <dsp:spPr>
        <a:xfrm>
          <a:off x="0" y="3333749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ALTER DATABASE </a:t>
          </a:r>
          <a:r>
            <a:rPr lang="en-US" sz="2100" kern="1200" dirty="0">
              <a:latin typeface="Jura" pitchFamily="2" charset="0"/>
              <a:ea typeface="Jura" pitchFamily="2" charset="0"/>
            </a:rPr>
            <a:t>– </a:t>
          </a:r>
          <a:r>
            <a:rPr lang="ru-RU" sz="2100" kern="1200" dirty="0">
              <a:latin typeface="Jura" pitchFamily="2" charset="0"/>
              <a:ea typeface="Jura" pitchFamily="2" charset="0"/>
            </a:rPr>
            <a:t>изменяет существующую базу</a:t>
          </a:r>
          <a:endParaRPr lang="en-US" sz="2100" kern="1200" dirty="0">
            <a:latin typeface="Jura" pitchFamily="2" charset="0"/>
            <a:ea typeface="Jura" pitchFamily="2" charset="0"/>
          </a:endParaRPr>
        </a:p>
      </dsp:txBody>
      <dsp:txXfrm>
        <a:off x="0" y="3333749"/>
        <a:ext cx="6858000" cy="666750"/>
      </dsp:txXfrm>
    </dsp:sp>
    <dsp:sp modelId="{C1697E5E-E82F-40B9-AF0C-BEE03605670A}">
      <dsp:nvSpPr>
        <dsp:cNvPr id="0" name=""/>
        <dsp:cNvSpPr/>
      </dsp:nvSpPr>
      <dsp:spPr>
        <a:xfrm>
          <a:off x="0" y="400050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99B387-F339-4C2F-84BB-D9803417C61A}">
      <dsp:nvSpPr>
        <dsp:cNvPr id="0" name=""/>
        <dsp:cNvSpPr/>
      </dsp:nvSpPr>
      <dsp:spPr>
        <a:xfrm>
          <a:off x="0" y="4000499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CREATE TABLE </a:t>
          </a:r>
          <a:r>
            <a:rPr lang="en-US" sz="2100" kern="1200" dirty="0">
              <a:latin typeface="Jura" pitchFamily="2" charset="0"/>
              <a:ea typeface="Jura" pitchFamily="2" charset="0"/>
            </a:rPr>
            <a:t>– </a:t>
          </a:r>
          <a:r>
            <a:rPr lang="ru-RU" sz="2100" kern="1200" dirty="0">
              <a:latin typeface="Jura" pitchFamily="2" charset="0"/>
              <a:ea typeface="Jura" pitchFamily="2" charset="0"/>
            </a:rPr>
            <a:t>создаёт новую таблицу</a:t>
          </a:r>
          <a:endParaRPr lang="en-US" sz="2100" kern="1200" dirty="0">
            <a:latin typeface="Jura" pitchFamily="2" charset="0"/>
            <a:ea typeface="Jura" pitchFamily="2" charset="0"/>
          </a:endParaRPr>
        </a:p>
      </dsp:txBody>
      <dsp:txXfrm>
        <a:off x="0" y="4000499"/>
        <a:ext cx="6858000" cy="666750"/>
      </dsp:txXfrm>
    </dsp:sp>
    <dsp:sp modelId="{29CBEA50-E238-4017-A492-B2D93D943150}">
      <dsp:nvSpPr>
        <dsp:cNvPr id="0" name=""/>
        <dsp:cNvSpPr/>
      </dsp:nvSpPr>
      <dsp:spPr>
        <a:xfrm>
          <a:off x="0" y="4667249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BC6DA5-DC79-4BE6-B929-34AEC9898B85}">
      <dsp:nvSpPr>
        <dsp:cNvPr id="0" name=""/>
        <dsp:cNvSpPr/>
      </dsp:nvSpPr>
      <dsp:spPr>
        <a:xfrm>
          <a:off x="0" y="4667249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ALTER TABLE </a:t>
          </a:r>
          <a:r>
            <a:rPr lang="en-US" sz="2100" kern="1200" dirty="0">
              <a:latin typeface="Jura" pitchFamily="2" charset="0"/>
              <a:ea typeface="Jura" pitchFamily="2" charset="0"/>
            </a:rPr>
            <a:t>– </a:t>
          </a:r>
          <a:r>
            <a:rPr lang="ru-RU" sz="2100" kern="1200" dirty="0">
              <a:latin typeface="Jura" pitchFamily="2" charset="0"/>
              <a:ea typeface="Jura" pitchFamily="2" charset="0"/>
            </a:rPr>
            <a:t>обновляет структуру таблицы</a:t>
          </a:r>
          <a:endParaRPr lang="en-US" sz="2100" kern="1200" dirty="0">
            <a:latin typeface="Jura" pitchFamily="2" charset="0"/>
            <a:ea typeface="Jura" pitchFamily="2" charset="0"/>
          </a:endParaRPr>
        </a:p>
      </dsp:txBody>
      <dsp:txXfrm>
        <a:off x="0" y="4667249"/>
        <a:ext cx="6858000" cy="6667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A279ED-F18D-4CD2-9A46-01D0EBE90FC3}">
      <dsp:nvSpPr>
        <dsp:cNvPr id="0" name=""/>
        <dsp:cNvSpPr/>
      </dsp:nvSpPr>
      <dsp:spPr>
        <a:xfrm>
          <a:off x="0" y="0"/>
          <a:ext cx="6858000" cy="16668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/>
            <a:t>Идеально подходит для расширяемых веб приложений</a:t>
          </a:r>
          <a:endParaRPr lang="en-US" sz="3200" kern="1200" dirty="0"/>
        </a:p>
      </dsp:txBody>
      <dsp:txXfrm>
        <a:off x="1538287" y="0"/>
        <a:ext cx="5319712" cy="1666874"/>
      </dsp:txXfrm>
    </dsp:sp>
    <dsp:sp modelId="{5F336D20-83BF-4F01-809A-E1D0503A0F5C}">
      <dsp:nvSpPr>
        <dsp:cNvPr id="0" name=""/>
        <dsp:cNvSpPr/>
      </dsp:nvSpPr>
      <dsp:spPr>
        <a:xfrm>
          <a:off x="166687" y="166687"/>
          <a:ext cx="1371600" cy="13335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58EA92-547E-466C-A72E-5F6219D55123}">
      <dsp:nvSpPr>
        <dsp:cNvPr id="0" name=""/>
        <dsp:cNvSpPr/>
      </dsp:nvSpPr>
      <dsp:spPr>
        <a:xfrm>
          <a:off x="0" y="1833562"/>
          <a:ext cx="6858000" cy="16668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/>
            <a:t>Поддерживает транзакции</a:t>
          </a:r>
          <a:endParaRPr lang="en-US" sz="3200" kern="1200" dirty="0"/>
        </a:p>
      </dsp:txBody>
      <dsp:txXfrm>
        <a:off x="1538287" y="1833562"/>
        <a:ext cx="5319712" cy="1666874"/>
      </dsp:txXfrm>
    </dsp:sp>
    <dsp:sp modelId="{5B3C1804-284B-45E1-A684-E8A24536B369}">
      <dsp:nvSpPr>
        <dsp:cNvPr id="0" name=""/>
        <dsp:cNvSpPr/>
      </dsp:nvSpPr>
      <dsp:spPr>
        <a:xfrm>
          <a:off x="166687" y="2000250"/>
          <a:ext cx="1371600" cy="13335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3A4CC2-04A9-4959-88C7-19390BF63ADE}">
      <dsp:nvSpPr>
        <dsp:cNvPr id="0" name=""/>
        <dsp:cNvSpPr/>
      </dsp:nvSpPr>
      <dsp:spPr>
        <a:xfrm>
          <a:off x="0" y="3667125"/>
          <a:ext cx="6858000" cy="16668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/>
            <a:t>Поддерживает кеширование популярных запросов</a:t>
          </a:r>
          <a:endParaRPr lang="en-US" sz="3200" kern="1200" dirty="0"/>
        </a:p>
      </dsp:txBody>
      <dsp:txXfrm>
        <a:off x="1538287" y="3667125"/>
        <a:ext cx="5319712" cy="1666874"/>
      </dsp:txXfrm>
    </dsp:sp>
    <dsp:sp modelId="{91F8A238-4340-4586-BC51-A0980C79CEA9}">
      <dsp:nvSpPr>
        <dsp:cNvPr id="0" name=""/>
        <dsp:cNvSpPr/>
      </dsp:nvSpPr>
      <dsp:spPr>
        <a:xfrm>
          <a:off x="166687" y="3833812"/>
          <a:ext cx="1371600" cy="13335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A279ED-F18D-4CD2-9A46-01D0EBE90FC3}">
      <dsp:nvSpPr>
        <dsp:cNvPr id="0" name=""/>
        <dsp:cNvSpPr/>
      </dsp:nvSpPr>
      <dsp:spPr>
        <a:xfrm>
          <a:off x="0" y="0"/>
          <a:ext cx="6858000" cy="16668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100" kern="1200" dirty="0"/>
            <a:t>Фокус на комплексных операциях над большими объёмами данных</a:t>
          </a:r>
          <a:endParaRPr lang="en-US" sz="3100" kern="1200" dirty="0"/>
        </a:p>
      </dsp:txBody>
      <dsp:txXfrm>
        <a:off x="1538287" y="0"/>
        <a:ext cx="5319712" cy="1666874"/>
      </dsp:txXfrm>
    </dsp:sp>
    <dsp:sp modelId="{5F336D20-83BF-4F01-809A-E1D0503A0F5C}">
      <dsp:nvSpPr>
        <dsp:cNvPr id="0" name=""/>
        <dsp:cNvSpPr/>
      </dsp:nvSpPr>
      <dsp:spPr>
        <a:xfrm>
          <a:off x="166687" y="166687"/>
          <a:ext cx="1371600" cy="13335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58EA92-547E-466C-A72E-5F6219D55123}">
      <dsp:nvSpPr>
        <dsp:cNvPr id="0" name=""/>
        <dsp:cNvSpPr/>
      </dsp:nvSpPr>
      <dsp:spPr>
        <a:xfrm>
          <a:off x="0" y="1833562"/>
          <a:ext cx="6858000" cy="16668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100" kern="1200" dirty="0"/>
            <a:t>Полностью соответсвует требованиям </a:t>
          </a:r>
          <a:r>
            <a:rPr lang="en-US" sz="3100" kern="1200" dirty="0"/>
            <a:t>ACID</a:t>
          </a:r>
        </a:p>
      </dsp:txBody>
      <dsp:txXfrm>
        <a:off x="1538287" y="1833562"/>
        <a:ext cx="5319712" cy="1666874"/>
      </dsp:txXfrm>
    </dsp:sp>
    <dsp:sp modelId="{5B3C1804-284B-45E1-A684-E8A24536B369}">
      <dsp:nvSpPr>
        <dsp:cNvPr id="0" name=""/>
        <dsp:cNvSpPr/>
      </dsp:nvSpPr>
      <dsp:spPr>
        <a:xfrm>
          <a:off x="166687" y="2000250"/>
          <a:ext cx="1371600" cy="13335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3A4CC2-04A9-4959-88C7-19390BF63ADE}">
      <dsp:nvSpPr>
        <dsp:cNvPr id="0" name=""/>
        <dsp:cNvSpPr/>
      </dsp:nvSpPr>
      <dsp:spPr>
        <a:xfrm>
          <a:off x="0" y="3667125"/>
          <a:ext cx="6858000" cy="16668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100" kern="1200" dirty="0"/>
            <a:t>Нативно поддерживает </a:t>
          </a:r>
          <a:r>
            <a:rPr lang="en-US" sz="3100" kern="1200" dirty="0"/>
            <a:t>XML </a:t>
          </a:r>
          <a:r>
            <a:rPr lang="ru-RU" sz="3100" kern="1200" dirty="0"/>
            <a:t>и </a:t>
          </a:r>
          <a:r>
            <a:rPr lang="en-US" sz="3100" kern="1200" dirty="0"/>
            <a:t>JSON</a:t>
          </a:r>
        </a:p>
      </dsp:txBody>
      <dsp:txXfrm>
        <a:off x="1538287" y="3667125"/>
        <a:ext cx="5319712" cy="1666874"/>
      </dsp:txXfrm>
    </dsp:sp>
    <dsp:sp modelId="{91F8A238-4340-4586-BC51-A0980C79CEA9}">
      <dsp:nvSpPr>
        <dsp:cNvPr id="0" name=""/>
        <dsp:cNvSpPr/>
      </dsp:nvSpPr>
      <dsp:spPr>
        <a:xfrm>
          <a:off x="166687" y="3833812"/>
          <a:ext cx="1371600" cy="13335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19AAEB-344E-44D7-9182-772DDD7CD40E}">
      <dsp:nvSpPr>
        <dsp:cNvPr id="0" name=""/>
        <dsp:cNvSpPr/>
      </dsp:nvSpPr>
      <dsp:spPr>
        <a:xfrm>
          <a:off x="0" y="0"/>
          <a:ext cx="6858000" cy="16668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>
              <a:latin typeface="Jura" pitchFamily="2" charset="0"/>
              <a:ea typeface="Jura" pitchFamily="2" charset="0"/>
            </a:rPr>
            <a:t>Используется как отдельная программа вместо стандартной парадигмы клиент-сервер</a:t>
          </a:r>
          <a:endParaRPr lang="en-US" sz="2700" kern="1200">
            <a:latin typeface="Jura" pitchFamily="2" charset="0"/>
            <a:ea typeface="Jura" pitchFamily="2" charset="0"/>
          </a:endParaRPr>
        </a:p>
      </dsp:txBody>
      <dsp:txXfrm>
        <a:off x="1538287" y="0"/>
        <a:ext cx="5319712" cy="1666874"/>
      </dsp:txXfrm>
    </dsp:sp>
    <dsp:sp modelId="{E1265A3C-7D94-4A0F-99E0-B643EB50ABF0}">
      <dsp:nvSpPr>
        <dsp:cNvPr id="0" name=""/>
        <dsp:cNvSpPr/>
      </dsp:nvSpPr>
      <dsp:spPr>
        <a:xfrm>
          <a:off x="166687" y="166687"/>
          <a:ext cx="1371600" cy="13335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8BD149-1B62-4640-8607-38F41AB125A9}">
      <dsp:nvSpPr>
        <dsp:cNvPr id="0" name=""/>
        <dsp:cNvSpPr/>
      </dsp:nvSpPr>
      <dsp:spPr>
        <a:xfrm>
          <a:off x="0" y="1833562"/>
          <a:ext cx="6858000" cy="16668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>
              <a:latin typeface="Jura" pitchFamily="2" charset="0"/>
              <a:ea typeface="Jura" pitchFamily="2" charset="0"/>
            </a:rPr>
            <a:t>«Динамически» типизирует значения в ячейках</a:t>
          </a:r>
          <a:endParaRPr lang="en-US" sz="2700" kern="1200">
            <a:latin typeface="Jura" pitchFamily="2" charset="0"/>
            <a:ea typeface="Jura" pitchFamily="2" charset="0"/>
          </a:endParaRPr>
        </a:p>
      </dsp:txBody>
      <dsp:txXfrm>
        <a:off x="1538287" y="1833562"/>
        <a:ext cx="5319712" cy="1666874"/>
      </dsp:txXfrm>
    </dsp:sp>
    <dsp:sp modelId="{539B93E4-CD95-4F4C-A4A4-A3985E946EC9}">
      <dsp:nvSpPr>
        <dsp:cNvPr id="0" name=""/>
        <dsp:cNvSpPr/>
      </dsp:nvSpPr>
      <dsp:spPr>
        <a:xfrm>
          <a:off x="166687" y="2000250"/>
          <a:ext cx="1371600" cy="13335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D02F99-18BB-4781-9A22-00DA902EBF4A}">
      <dsp:nvSpPr>
        <dsp:cNvPr id="0" name=""/>
        <dsp:cNvSpPr/>
      </dsp:nvSpPr>
      <dsp:spPr>
        <a:xfrm>
          <a:off x="0" y="3667125"/>
          <a:ext cx="6858000" cy="16668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>
              <a:latin typeface="Jura" pitchFamily="2" charset="0"/>
              <a:ea typeface="Jura" pitchFamily="2" charset="0"/>
            </a:rPr>
            <a:t>Не поддерживает удаление</a:t>
          </a:r>
          <a:r>
            <a:rPr lang="en-US" sz="2700" kern="1200">
              <a:latin typeface="Jura" pitchFamily="2" charset="0"/>
              <a:ea typeface="Jura" pitchFamily="2" charset="0"/>
            </a:rPr>
            <a:t>/</a:t>
          </a:r>
          <a:r>
            <a:rPr lang="ru-RU" sz="2700" kern="1200">
              <a:latin typeface="Jura" pitchFamily="2" charset="0"/>
              <a:ea typeface="Jura" pitchFamily="2" charset="0"/>
            </a:rPr>
            <a:t>изменение столбцов</a:t>
          </a:r>
          <a:endParaRPr lang="en-US" sz="2700" kern="1200">
            <a:latin typeface="Jura" pitchFamily="2" charset="0"/>
            <a:ea typeface="Jura" pitchFamily="2" charset="0"/>
          </a:endParaRPr>
        </a:p>
      </dsp:txBody>
      <dsp:txXfrm>
        <a:off x="1538287" y="3667125"/>
        <a:ext cx="5319712" cy="1666874"/>
      </dsp:txXfrm>
    </dsp:sp>
    <dsp:sp modelId="{6DF1AA26-593F-4DCB-920E-99F345E2121A}">
      <dsp:nvSpPr>
        <dsp:cNvPr id="0" name=""/>
        <dsp:cNvSpPr/>
      </dsp:nvSpPr>
      <dsp:spPr>
        <a:xfrm>
          <a:off x="166687" y="3833812"/>
          <a:ext cx="1371600" cy="13335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DE0DE-7F88-09D6-4688-16C47724B0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C033CB-B9D3-90F6-0F79-FD2027184A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D9C0D-FD67-6265-D210-C5A80DD0A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9A683-58EE-46CB-B556-22C1679AC24B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13B6D-D124-167C-9841-38F084AC7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18134-F50D-C55C-6EC3-6DF2FE42D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27DB-E694-49BA-8E76-01ACA7E19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93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3E0AC-1CAB-23AD-EAFC-2F26D7B4F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F17AC7-6FE1-997E-1D3B-398AE2C65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FA110-24D0-A69F-79C9-4F735B16A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9A683-58EE-46CB-B556-22C1679AC24B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6317F-5A9C-E4DE-458E-B58223FDB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9C74F-EF83-27E4-7844-23C6B5162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27DB-E694-49BA-8E76-01ACA7E19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4491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9271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3252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9440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6115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883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3653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5302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5128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369049692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1244816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2B9308-07B2-B526-D592-C9BD3C9D76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4D8BD0-1F29-6E6F-E06C-65DE3119A3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75E97-41F9-FFDF-ECDD-432ED9FAC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9A683-58EE-46CB-B556-22C1679AC24B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1E3A3-1C68-5531-F28E-A1722E2FD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FA958-0176-6F86-5B84-E26741DA5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27DB-E694-49BA-8E76-01ACA7E19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33302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9471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3929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321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58730838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0614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4836400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3633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18901507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265188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4722767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88692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24825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3330253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665458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5/12/2023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156437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868070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5/12/2023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449954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7347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22058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168945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086803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086648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132357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052175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19298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2EF03-EC45-AC22-AD53-3380B612D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911A8-5E99-3889-272F-A2FE55217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50D63-A5AD-47B7-97B9-577754EFB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9A683-58EE-46CB-B556-22C1679AC24B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ECF5A-2A3A-580B-274F-C513CC21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CF838-0592-AF54-D216-FB9FABF1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27DB-E694-49BA-8E76-01ACA7E19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259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294981194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8041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355141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428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7609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14724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338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15603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5244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579678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4EC1E-EE50-F8CE-EE5C-CBE3FF8A0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A862F-A9C6-46EC-6A81-5A23397FA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C11ED-C811-A357-445C-8CA558A4E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9A683-58EE-46CB-B556-22C1679AC24B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57C85-FEE7-0734-6834-95BE7E95C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24D04-3374-83DD-CF5C-8A3D09944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27DB-E694-49BA-8E76-01ACA7E19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5550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89507187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56138006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4909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8201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397598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7943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8179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354331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967128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698453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7EC19-1BC4-DD2D-DDE7-8FC470663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DDABB-1126-8A90-34D2-55A7051722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443E9E-158D-ED5A-C4F3-17C63F049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EF5E9-0657-DDC8-AE35-B3A71A072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9A683-58EE-46CB-B556-22C1679AC24B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40749-DE5C-D452-E999-19E2CEFBE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AF524-233A-2836-2E24-8E8EDC1A9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27DB-E694-49BA-8E76-01ACA7E19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7859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46060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1475712788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4727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537915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1912872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192347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357299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260783393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8259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931969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000C9-389C-7D15-CF10-C5162F98B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04C991-7971-51CE-DE34-A9366F252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722782-FCA9-841E-59AE-60A3796444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4BB007-0D04-5F47-4CB6-20C40CBD6C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CA0F42-FF40-2AE2-095A-9EC3B9FF25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08F03C-985C-4AEF-C069-B2295ADF5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9A683-58EE-46CB-B556-22C1679AC24B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EF634A-C61B-18B6-6015-2CE978313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91EE95-F3C3-59CD-A924-1FE14D360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27DB-E694-49BA-8E76-01ACA7E19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6029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9493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067578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3407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8510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125781176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9491270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5757647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9317491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7559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16036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AFE94-95BD-327E-0359-4D8A80332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3A583E-4DA5-8756-3B91-257F7FE38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9A683-58EE-46CB-B556-22C1679AC24B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6F4232-3D1C-5C67-0074-8924E9ECE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7799CE-478F-76D3-506E-D7CE0CC16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27DB-E694-49BA-8E76-01ACA7E19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1735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35542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846233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050485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568413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133735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2980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9087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059912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378372616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842923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78BE90-D1C8-4480-1669-A38A7A21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9A683-58EE-46CB-B556-22C1679AC24B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021F97-3C65-5D64-B154-6319DD7BE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80F52-3ABD-C645-F765-6636DECF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27DB-E694-49BA-8E76-01ACA7E19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6895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387305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0085387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8050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8524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162386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6225942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156901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80880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018041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241216039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AF7A4-8C81-1602-A410-A2A7E5663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78F5D-80DE-75E6-5270-D6B4A3138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2FA26B-6F77-CAC8-C928-91AC75E929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C47036-DB86-9A48-C8B0-AD4528BC4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9A683-58EE-46CB-B556-22C1679AC24B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D7BB60-C038-0631-67B2-EFDC395E4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3B5E9-5EF8-C405-B0E3-9D16027D7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27DB-E694-49BA-8E76-01ACA7E19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3558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871255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7572792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4633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377888406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61385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3736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5246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1119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591807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1602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DC319-D002-F8C3-5293-07AD82A73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48178C-80C9-6258-CF1C-750E533F5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72712A-33F3-C0F0-868C-E1E58BCD9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04892-8432-E837-A154-70EA614C9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9A683-58EE-46CB-B556-22C1679AC24B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360E3-D795-4177-51BD-0D1E36234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C9AD9-FEBD-ED03-000B-E3FFE5666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27DB-E694-49BA-8E76-01ACA7E19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1157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125010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01886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191042964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3511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3010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312625551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060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6588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4902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53471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E86CE7-4000-32A9-A935-0914F74A6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BD26EB-659F-960B-2ED2-AF0BBEBE2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A094F-A137-F591-0EB7-3D2EF0ED29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9A683-58EE-46CB-B556-22C1679AC24B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4AB07-0EB9-DB97-FAE0-BD9A8BD9EA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2D8C3-97D0-ED68-1362-9F2B16D66D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227DB-E694-49BA-8E76-01ACA7E19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30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166336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12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12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12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12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2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/>
          </a:bodyPr>
          <a:lstStyle/>
          <a:p>
            <a:r>
              <a:rPr lang="ru-RU" sz="3600" dirty="0">
                <a:ea typeface="Jura" pitchFamily="2" charset="0"/>
              </a:rPr>
              <a:t>Базы данных</a:t>
            </a:r>
            <a:endParaRPr lang="en-US" sz="3600" dirty="0"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015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CREATE DATABASE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databasename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SHOW DATABASES;</a:t>
            </a:r>
          </a:p>
          <a:p>
            <a:pPr marL="0" indent="0">
              <a:buNone/>
            </a:pP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DROP DATABASE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databasename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579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TABLE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CREATE TABLE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(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column1 datatype,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column2 datatype,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column3 datatype,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....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07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5C229D-78FC-448D-91B2-17CBC0B78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CREATE TABLE Persons (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PersonID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int,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LastName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varchar(255),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FirstName varchar(255),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Address varchar(255),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City varchar(255)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83529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DROP TABLE и ALTER TABLE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DROP TABLE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table_name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ALTER TABLE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table_name</a:t>
            </a: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ADD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column_name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datatype;</a:t>
            </a:r>
          </a:p>
          <a:p>
            <a:pPr marL="0" indent="0">
              <a:buNone/>
            </a:pP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ALTER TABLE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table_name</a:t>
            </a: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DROP COLUMN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column_name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ALTER TABLE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table_name</a:t>
            </a: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ALTER COLUMN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column_name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datatype;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547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3BEC7F-28AE-478E-9EF0-45B26E592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ru-RU" dirty="0"/>
              <a:t>Типы данных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F8F12A0-B603-475F-B665-6EC08B04777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8572" y="609600"/>
          <a:ext cx="5932457" cy="554881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57883">
                  <a:extLst>
                    <a:ext uri="{9D8B030D-6E8A-4147-A177-3AD203B41FA5}">
                      <a16:colId xmlns:a16="http://schemas.microsoft.com/office/drawing/2014/main" val="2010959617"/>
                    </a:ext>
                  </a:extLst>
                </a:gridCol>
                <a:gridCol w="3874574">
                  <a:extLst>
                    <a:ext uri="{9D8B030D-6E8A-4147-A177-3AD203B41FA5}">
                      <a16:colId xmlns:a16="http://schemas.microsoft.com/office/drawing/2014/main" val="1723326086"/>
                    </a:ext>
                  </a:extLst>
                </a:gridCol>
              </a:tblGrid>
              <a:tr h="386756">
                <a:tc>
                  <a:txBody>
                    <a:bodyPr/>
                    <a:lstStyle/>
                    <a:p>
                      <a:r>
                        <a:rPr lang="ru-RU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Тип</a:t>
                      </a:r>
                      <a:endParaRPr lang="en-US" sz="17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marL="87000" marR="87000" marT="43501" marB="43501"/>
                </a:tc>
                <a:tc>
                  <a:txBody>
                    <a:bodyPr/>
                    <a:lstStyle/>
                    <a:p>
                      <a:r>
                        <a:rPr lang="ru-RU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Описание</a:t>
                      </a:r>
                      <a:endParaRPr lang="en-US" sz="17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marL="87000" marR="87000" marT="43501" marB="43501"/>
                </a:tc>
                <a:extLst>
                  <a:ext uri="{0D108BD9-81ED-4DB2-BD59-A6C34878D82A}">
                    <a16:rowId xmlns:a16="http://schemas.microsoft.com/office/drawing/2014/main" val="1655521768"/>
                  </a:ext>
                </a:extLst>
              </a:tr>
              <a:tr h="649427"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varchar(n)</a:t>
                      </a:r>
                    </a:p>
                  </a:txBody>
                  <a:tcPr marL="87000" marR="87000" marT="43501" marB="43501"/>
                </a:tc>
                <a:tc>
                  <a:txBody>
                    <a:bodyPr/>
                    <a:lstStyle/>
                    <a:p>
                      <a:r>
                        <a:rPr lang="ru-RU" sz="1700" dirty="0">
                          <a:latin typeface="Jura" pitchFamily="2" charset="0"/>
                          <a:ea typeface="Jura" pitchFamily="2" charset="0"/>
                          <a:cs typeface="JetBrains Mono" panose="02000009000000000000" pitchFamily="49" charset="0"/>
                        </a:rPr>
                        <a:t>строка символов с максимальной длинной </a:t>
                      </a:r>
                      <a:r>
                        <a:rPr lang="ru-RU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- </a:t>
                      </a:r>
                      <a:r>
                        <a:rPr lang="en-US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n</a:t>
                      </a:r>
                    </a:p>
                  </a:txBody>
                  <a:tcPr marL="87000" marR="87000" marT="43501" marB="43501"/>
                </a:tc>
                <a:extLst>
                  <a:ext uri="{0D108BD9-81ED-4DB2-BD59-A6C34878D82A}">
                    <a16:rowId xmlns:a16="http://schemas.microsoft.com/office/drawing/2014/main" val="3310048723"/>
                  </a:ext>
                </a:extLst>
              </a:tr>
              <a:tr h="386756">
                <a:tc>
                  <a:txBody>
                    <a:bodyPr/>
                    <a:lstStyle/>
                    <a:p>
                      <a:r>
                        <a:rPr lang="en-US" sz="1700" b="0" kern="1200" dirty="0">
                          <a:solidFill>
                            <a:schemeClr val="dk1"/>
                          </a:solidFill>
                          <a:effectLst/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text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JetBrains Mono" panose="02000009000000000000" pitchFamily="49" charset="0"/>
                        <a:ea typeface="+mn-ea"/>
                        <a:cs typeface="JetBrains Mono" panose="02000009000000000000" pitchFamily="49" charset="0"/>
                      </a:endParaRPr>
                    </a:p>
                  </a:txBody>
                  <a:tcPr marL="87000" marR="87000" marT="43501" marB="43501"/>
                </a:tc>
                <a:tc>
                  <a:txBody>
                    <a:bodyPr/>
                    <a:lstStyle/>
                    <a:p>
                      <a:r>
                        <a:rPr lang="ru-RU" sz="1700" dirty="0">
                          <a:latin typeface="Jura" pitchFamily="2" charset="0"/>
                          <a:ea typeface="Jura" pitchFamily="2" charset="0"/>
                          <a:cs typeface="JetBrains Mono" panose="02000009000000000000" pitchFamily="49" charset="0"/>
                        </a:rPr>
                        <a:t>строка символов не более </a:t>
                      </a:r>
                      <a:r>
                        <a:rPr lang="ru-RU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2 </a:t>
                      </a:r>
                      <a:r>
                        <a:rPr lang="en-US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GB</a:t>
                      </a:r>
                    </a:p>
                  </a:txBody>
                  <a:tcPr marL="87000" marR="87000" marT="43501" marB="43501"/>
                </a:tc>
                <a:extLst>
                  <a:ext uri="{0D108BD9-81ED-4DB2-BD59-A6C34878D82A}">
                    <a16:rowId xmlns:a16="http://schemas.microsoft.com/office/drawing/2014/main" val="3381944614"/>
                  </a:ext>
                </a:extLst>
              </a:tr>
              <a:tr h="649427">
                <a:tc>
                  <a:txBody>
                    <a:bodyPr/>
                    <a:lstStyle/>
                    <a:p>
                      <a:r>
                        <a:rPr lang="en-US" sz="17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varbinary</a:t>
                      </a:r>
                      <a:endParaRPr lang="en-US" sz="17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marL="87000" marR="87000" marT="43501" marB="43501"/>
                </a:tc>
                <a:tc>
                  <a:txBody>
                    <a:bodyPr/>
                    <a:lstStyle/>
                    <a:p>
                      <a:r>
                        <a:rPr lang="ru-RU" sz="1700" dirty="0">
                          <a:latin typeface="Jura" pitchFamily="2" charset="0"/>
                          <a:ea typeface="Jura" pitchFamily="2" charset="0"/>
                          <a:cs typeface="JetBrains Mono" panose="02000009000000000000" pitchFamily="49" charset="0"/>
                        </a:rPr>
                        <a:t>бинарная строка не более </a:t>
                      </a:r>
                      <a:r>
                        <a:rPr lang="ru-RU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8000 байт</a:t>
                      </a:r>
                      <a:endParaRPr lang="en-US" sz="17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marL="87000" marR="87000" marT="43501" marB="43501"/>
                </a:tc>
                <a:extLst>
                  <a:ext uri="{0D108BD9-81ED-4DB2-BD59-A6C34878D82A}">
                    <a16:rowId xmlns:a16="http://schemas.microsoft.com/office/drawing/2014/main" val="1491573244"/>
                  </a:ext>
                </a:extLst>
              </a:tr>
              <a:tr h="649427"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int</a:t>
                      </a:r>
                    </a:p>
                  </a:txBody>
                  <a:tcPr marL="87000" marR="87000" marT="43501" marB="43501"/>
                </a:tc>
                <a:tc>
                  <a:txBody>
                    <a:bodyPr/>
                    <a:lstStyle/>
                    <a:p>
                      <a:r>
                        <a:rPr lang="ru-RU" sz="1700" dirty="0">
                          <a:latin typeface="Jura" pitchFamily="2" charset="0"/>
                          <a:ea typeface="Jura" pitchFamily="2" charset="0"/>
                          <a:cs typeface="JetBrains Mono" panose="02000009000000000000" pitchFamily="49" charset="0"/>
                        </a:rPr>
                        <a:t>целые числа между        </a:t>
                      </a:r>
                      <a:endParaRPr lang="en-US" sz="1700" dirty="0">
                        <a:latin typeface="Jura" pitchFamily="2" charset="0"/>
                        <a:ea typeface="Jura" pitchFamily="2" charset="0"/>
                        <a:cs typeface="JetBrains Mono" panose="02000009000000000000" pitchFamily="49" charset="0"/>
                      </a:endParaRPr>
                    </a:p>
                    <a:p>
                      <a:r>
                        <a:rPr lang="en-US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-2,147,483,648 </a:t>
                      </a:r>
                      <a:r>
                        <a:rPr lang="ru-RU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и </a:t>
                      </a:r>
                      <a:r>
                        <a:rPr lang="en-US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2,147,483,647</a:t>
                      </a:r>
                    </a:p>
                  </a:txBody>
                  <a:tcPr marL="87000" marR="87000" marT="43501" marB="43501"/>
                </a:tc>
                <a:extLst>
                  <a:ext uri="{0D108BD9-81ED-4DB2-BD59-A6C34878D82A}">
                    <a16:rowId xmlns:a16="http://schemas.microsoft.com/office/drawing/2014/main" val="1006862345"/>
                  </a:ext>
                </a:extLst>
              </a:tr>
              <a:tr h="1700112"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float(n)</a:t>
                      </a:r>
                    </a:p>
                  </a:txBody>
                  <a:tcPr marL="87000" marR="87000" marT="43501" marB="43501"/>
                </a:tc>
                <a:tc>
                  <a:txBody>
                    <a:bodyPr/>
                    <a:lstStyle/>
                    <a:p>
                      <a:r>
                        <a:rPr lang="ru-RU" sz="1700" dirty="0">
                          <a:latin typeface="Jura" pitchFamily="2" charset="0"/>
                          <a:ea typeface="Jura" pitchFamily="2" charset="0"/>
                          <a:cs typeface="JetBrains Mono" panose="02000009000000000000" pitchFamily="49" charset="0"/>
                        </a:rPr>
                        <a:t>числа с плавающей точкой, </a:t>
                      </a:r>
                      <a:r>
                        <a:rPr lang="en-US" sz="1700" dirty="0">
                          <a:latin typeface="Jura" pitchFamily="2" charset="0"/>
                          <a:ea typeface="Jura" pitchFamily="2" charset="0"/>
                          <a:cs typeface="JetBrains Mono" panose="02000009000000000000" pitchFamily="49" charset="0"/>
                        </a:rPr>
                        <a:t>n</a:t>
                      </a:r>
                      <a:r>
                        <a:rPr lang="ru-RU" sz="1700" dirty="0">
                          <a:latin typeface="Jura" pitchFamily="2" charset="0"/>
                          <a:ea typeface="Jura" pitchFamily="2" charset="0"/>
                          <a:cs typeface="JetBrains Mono" panose="02000009000000000000" pitchFamily="49" charset="0"/>
                        </a:rPr>
                        <a:t> принимает два значения </a:t>
                      </a:r>
                      <a:r>
                        <a:rPr lang="ru-RU" sz="1700" u="none" dirty="0">
                          <a:latin typeface="JetBrains Mono" panose="02000009000000000000" pitchFamily="49" charset="0"/>
                          <a:ea typeface="Jura" pitchFamily="2" charset="0"/>
                          <a:cs typeface="JetBrains Mono" panose="02000009000000000000" pitchFamily="49" charset="0"/>
                        </a:rPr>
                        <a:t>– 24 </a:t>
                      </a:r>
                      <a:r>
                        <a:rPr lang="ru-RU" sz="1700" dirty="0">
                          <a:latin typeface="Jura" pitchFamily="2" charset="0"/>
                          <a:ea typeface="Jura" pitchFamily="2" charset="0"/>
                          <a:cs typeface="JetBrains Mono" panose="02000009000000000000" pitchFamily="49" charset="0"/>
                        </a:rPr>
                        <a:t>и </a:t>
                      </a:r>
                      <a:r>
                        <a:rPr lang="ru-RU" sz="1700" dirty="0">
                          <a:latin typeface="JetBrains Mono" panose="02000009000000000000" pitchFamily="49" charset="0"/>
                          <a:ea typeface="Jura" pitchFamily="2" charset="0"/>
                          <a:cs typeface="JetBrains Mono" panose="02000009000000000000" pitchFamily="49" charset="0"/>
                        </a:rPr>
                        <a:t>53</a:t>
                      </a:r>
                      <a:r>
                        <a:rPr lang="ru-RU" sz="1700" dirty="0">
                          <a:latin typeface="Jura" pitchFamily="2" charset="0"/>
                          <a:ea typeface="Jura" pitchFamily="2" charset="0"/>
                          <a:cs typeface="JetBrains Mono" panose="02000009000000000000" pitchFamily="49" charset="0"/>
                        </a:rPr>
                        <a:t>, которые указывают на количество байт, которое выделяется на хранение числа (</a:t>
                      </a:r>
                      <a:r>
                        <a:rPr lang="ru-RU" sz="1700" dirty="0">
                          <a:latin typeface="JetBrains Mono" panose="02000009000000000000" pitchFamily="49" charset="0"/>
                          <a:ea typeface="Jura" pitchFamily="2" charset="0"/>
                          <a:cs typeface="JetBrains Mono" panose="02000009000000000000" pitchFamily="49" charset="0"/>
                        </a:rPr>
                        <a:t>4</a:t>
                      </a:r>
                      <a:r>
                        <a:rPr lang="ru-RU" sz="1700" dirty="0">
                          <a:latin typeface="Jura" pitchFamily="2" charset="0"/>
                          <a:ea typeface="Jura" pitchFamily="2" charset="0"/>
                          <a:cs typeface="JetBrains Mono" panose="02000009000000000000" pitchFamily="49" charset="0"/>
                        </a:rPr>
                        <a:t> и </a:t>
                      </a:r>
                      <a:r>
                        <a:rPr lang="ru-RU" sz="1700" dirty="0">
                          <a:latin typeface="JetBrains Mono" panose="02000009000000000000" pitchFamily="49" charset="0"/>
                          <a:ea typeface="Jura" pitchFamily="2" charset="0"/>
                          <a:cs typeface="JetBrains Mono" panose="02000009000000000000" pitchFamily="49" charset="0"/>
                        </a:rPr>
                        <a:t>8</a:t>
                      </a:r>
                      <a:r>
                        <a:rPr lang="ru-RU" sz="1700" dirty="0">
                          <a:latin typeface="Jura" pitchFamily="2" charset="0"/>
                          <a:ea typeface="Jura" pitchFamily="2" charset="0"/>
                          <a:cs typeface="JetBrains Mono" panose="02000009000000000000" pitchFamily="49" charset="0"/>
                        </a:rPr>
                        <a:t> соответственно)</a:t>
                      </a:r>
                      <a:endParaRPr lang="en-US" sz="1700" dirty="0">
                        <a:latin typeface="Jura" pitchFamily="2" charset="0"/>
                        <a:ea typeface="Jura" pitchFamily="2" charset="0"/>
                        <a:cs typeface="JetBrains Mono" panose="02000009000000000000" pitchFamily="49" charset="0"/>
                      </a:endParaRPr>
                    </a:p>
                  </a:txBody>
                  <a:tcPr marL="87000" marR="87000" marT="43501" marB="43501"/>
                </a:tc>
                <a:extLst>
                  <a:ext uri="{0D108BD9-81ED-4DB2-BD59-A6C34878D82A}">
                    <a16:rowId xmlns:a16="http://schemas.microsoft.com/office/drawing/2014/main" val="1777983299"/>
                  </a:ext>
                </a:extLst>
              </a:tr>
              <a:tr h="912098"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datetime</a:t>
                      </a:r>
                    </a:p>
                  </a:txBody>
                  <a:tcPr marL="87000" marR="87000" marT="43501" marB="43501"/>
                </a:tc>
                <a:tc>
                  <a:txBody>
                    <a:bodyPr/>
                    <a:lstStyle/>
                    <a:p>
                      <a:r>
                        <a:rPr lang="ru-RU" sz="1700" dirty="0">
                          <a:latin typeface="Jura" pitchFamily="2" charset="0"/>
                          <a:ea typeface="Jura" pitchFamily="2" charset="0"/>
                          <a:cs typeface="JetBrains Mono" panose="02000009000000000000" pitchFamily="49" charset="0"/>
                        </a:rPr>
                        <a:t>От 1-го января 1753 г. до 31-го декабря 9999 г. с точностью 3.33 миллисекунды</a:t>
                      </a:r>
                      <a:endParaRPr lang="en-US" sz="1700" dirty="0">
                        <a:latin typeface="Jura" pitchFamily="2" charset="0"/>
                        <a:ea typeface="Jura" pitchFamily="2" charset="0"/>
                        <a:cs typeface="JetBrains Mono" panose="02000009000000000000" pitchFamily="49" charset="0"/>
                      </a:endParaRPr>
                    </a:p>
                  </a:txBody>
                  <a:tcPr marL="87000" marR="87000" marT="43501" marB="43501"/>
                </a:tc>
                <a:extLst>
                  <a:ext uri="{0D108BD9-81ED-4DB2-BD59-A6C34878D82A}">
                    <a16:rowId xmlns:a16="http://schemas.microsoft.com/office/drawing/2014/main" val="1907645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5411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0F333-5B6B-4FFF-B1E0-858ECD4C9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NOT NULL – </a:t>
            </a:r>
            <a:r>
              <a:rPr lang="ru-RU" sz="4000" dirty="0"/>
              <a:t>столбец не примет значение </a:t>
            </a:r>
            <a:r>
              <a:rPr lang="en-US" sz="4000" dirty="0"/>
              <a:t>NULL </a:t>
            </a:r>
            <a:r>
              <a:rPr lang="ru-RU" sz="4000" dirty="0"/>
              <a:t>при добавлении записей</a:t>
            </a:r>
            <a:endParaRPr lang="en-US" sz="4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5C229D-78FC-448D-91B2-17CBC0B78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CREATE TABLE Persons (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ID int NOT NULL,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LastName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varchar(255) NOT NULL,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FirstName varchar(255) NOT NULL,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Age int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54271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0F333-5B6B-4FFF-B1E0-858ECD4C9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UNIQUE – </a:t>
            </a:r>
            <a:r>
              <a:rPr lang="ru-RU" sz="4000" dirty="0"/>
              <a:t>все значения столбца должны быть уникальными</a:t>
            </a:r>
            <a:endParaRPr lang="en-US" sz="4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5C229D-78FC-448D-91B2-17CBC0B78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CREATE TABLE Persons (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ID int NOT NULL UNIQUE,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LastName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varchar(255) NOT NULL,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FirstName varchar(255),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Age int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7947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0F333-5B6B-4FFF-B1E0-858ECD4C9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PRIMARY KEY – </a:t>
            </a:r>
            <a:r>
              <a:rPr lang="ru-RU" sz="4000" dirty="0"/>
              <a:t>отмечает столбец как первичный ключ</a:t>
            </a:r>
            <a:endParaRPr lang="en-US" sz="4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5C229D-78FC-448D-91B2-17CBC0B78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CREATE TABLE Persons (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ID int NOT NULL PRIMARY KEY,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LastName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varchar(255) NOT NULL,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FirstName varchar(255),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Age int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57741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0F333-5B6B-4FFF-B1E0-858ECD4C9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FOREIGN KEY– </a:t>
            </a:r>
            <a:r>
              <a:rPr lang="ru-RU" sz="3600" dirty="0"/>
              <a:t>отмечает столбец как внешний ключ, тем самым связывая таблицы</a:t>
            </a:r>
            <a:endParaRPr lang="en-US" sz="36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5C229D-78FC-448D-91B2-17CBC0B78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CREATE TABLE Orders (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OrderID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int NOT NULL PRIMARY KEY,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OrderNumber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int NOT NULL,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PersonID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int FOREIGN KEY REFERENCES Persons(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PersonID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49321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column1, column2, 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*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DISTINCT column1, column2, 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748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648ED6E-3192-4441-B41A-4D46DE2A4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Реляционные базы данных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049CA3F-B307-453C-B287-00AFE9B73FE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9E4B79C-F0D7-B6CE-E61E-36BC1DFF6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показывают отношения между различными типами данных в виде прямоугольных таблиц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44349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677A6F0-3733-4A15-A6EB-209093CB3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таблицы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178C631-EF7C-4AF7-8D1E-6A6CEDCAAD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4169" y="2673202"/>
            <a:ext cx="9815411" cy="3429297"/>
          </a:xfrm>
        </p:spPr>
      </p:pic>
    </p:spTree>
    <p:extLst>
      <p:ext uri="{BB962C8B-B14F-4D97-AF65-F5344CB8AC3E}">
        <p14:creationId xmlns:p14="http://schemas.microsoft.com/office/powerpoint/2010/main" val="20282721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27BFC-1467-4DB4-812A-B97480AB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* FROM Customers;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339911A0-258F-40D3-A4C5-A5804A22E6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6332" y="2598738"/>
            <a:ext cx="6931085" cy="3578225"/>
          </a:xfrm>
        </p:spPr>
      </p:pic>
    </p:spTree>
    <p:extLst>
      <p:ext uri="{BB962C8B-B14F-4D97-AF65-F5344CB8AC3E}">
        <p14:creationId xmlns:p14="http://schemas.microsoft.com/office/powerpoint/2010/main" val="42805727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27BFC-1467-4DB4-812A-B97480AB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</a:t>
            </a:r>
            <a:r>
              <a:rPr lang="en-US" sz="4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ContactName</a:t>
            </a:r>
            <a: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City, Country </a:t>
            </a:r>
            <a:b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Customers;</a:t>
            </a: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E73CD5EA-13FB-4544-ABDC-3236DE3971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7887" y="2598738"/>
            <a:ext cx="7127976" cy="3578225"/>
          </a:xfrm>
        </p:spPr>
      </p:pic>
    </p:spTree>
    <p:extLst>
      <p:ext uri="{BB962C8B-B14F-4D97-AF65-F5344CB8AC3E}">
        <p14:creationId xmlns:p14="http://schemas.microsoft.com/office/powerpoint/2010/main" val="25280211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27BFC-1467-4DB4-812A-B97480AB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DISTINCT Country FROM Customers;</a:t>
            </a:r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7EACC3D4-013E-47BC-952E-CBD33D1BD3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3650" y="2598738"/>
            <a:ext cx="7156450" cy="3578225"/>
          </a:xfrm>
        </p:spPr>
      </p:pic>
    </p:spTree>
    <p:extLst>
      <p:ext uri="{BB962C8B-B14F-4D97-AF65-F5344CB8AC3E}">
        <p14:creationId xmlns:p14="http://schemas.microsoft.com/office/powerpoint/2010/main" val="11374159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WHERE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column1, column2, 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WHERE condition;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6847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907C6-0A61-453E-8F25-CD3A78750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ru-RU" dirty="0"/>
              <a:t>Операторы блока </a:t>
            </a:r>
            <a:r>
              <a:rPr lang="en-US" dirty="0"/>
              <a:t>WHERE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18751B8E-57BB-4757-B5FC-A97B7B1ED65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37488" y="609600"/>
          <a:ext cx="6354626" cy="533400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41271">
                  <a:extLst>
                    <a:ext uri="{9D8B030D-6E8A-4147-A177-3AD203B41FA5}">
                      <a16:colId xmlns:a16="http://schemas.microsoft.com/office/drawing/2014/main" val="2010959617"/>
                    </a:ext>
                  </a:extLst>
                </a:gridCol>
                <a:gridCol w="3213355">
                  <a:extLst>
                    <a:ext uri="{9D8B030D-6E8A-4147-A177-3AD203B41FA5}">
                      <a16:colId xmlns:a16="http://schemas.microsoft.com/office/drawing/2014/main" val="1723326086"/>
                    </a:ext>
                  </a:extLst>
                </a:gridCol>
              </a:tblGrid>
              <a:tr h="468647"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Jura" pitchFamily="2" charset="0"/>
                        </a:rPr>
                        <a:t>Оператор</a:t>
                      </a:r>
                      <a:endParaRPr lang="en-US" sz="2100" dirty="0"/>
                    </a:p>
                  </a:txBody>
                  <a:tcPr marL="109557" marR="109557" marT="54779" marB="54779"/>
                </a:tc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Jura" pitchFamily="2" charset="0"/>
                        </a:rPr>
                        <a:t>Значение</a:t>
                      </a:r>
                      <a:endParaRPr lang="en-US" sz="2100" dirty="0"/>
                    </a:p>
                  </a:txBody>
                  <a:tcPr marL="109557" marR="109557" marT="54779" marB="54779"/>
                </a:tc>
                <a:extLst>
                  <a:ext uri="{0D108BD9-81ED-4DB2-BD59-A6C34878D82A}">
                    <a16:rowId xmlns:a16="http://schemas.microsoft.com/office/drawing/2014/main" val="1655521768"/>
                  </a:ext>
                </a:extLst>
              </a:tr>
              <a:tr h="468647"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Jura" pitchFamily="2" charset="0"/>
                        </a:rPr>
                        <a:t>=</a:t>
                      </a:r>
                      <a:endParaRPr lang="en-US" sz="2100" dirty="0"/>
                    </a:p>
                  </a:txBody>
                  <a:tcPr marL="109557" marR="109557" marT="54779" marB="54779"/>
                </a:tc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Jura" pitchFamily="2" charset="0"/>
                        </a:rPr>
                        <a:t>равно</a:t>
                      </a:r>
                      <a:endParaRPr lang="en-US" sz="2100" dirty="0"/>
                    </a:p>
                  </a:txBody>
                  <a:tcPr marL="109557" marR="109557" marT="54779" marB="54779"/>
                </a:tc>
                <a:extLst>
                  <a:ext uri="{0D108BD9-81ED-4DB2-BD59-A6C34878D82A}">
                    <a16:rowId xmlns:a16="http://schemas.microsoft.com/office/drawing/2014/main" val="3310048723"/>
                  </a:ext>
                </a:extLst>
              </a:tr>
              <a:tr h="468647"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Jura" pitchFamily="2" charset="0"/>
                        </a:rPr>
                        <a:t>&gt;</a:t>
                      </a:r>
                    </a:p>
                  </a:txBody>
                  <a:tcPr marL="109557" marR="109557" marT="54779" marB="54779"/>
                </a:tc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Jura" pitchFamily="2" charset="0"/>
                        </a:rPr>
                        <a:t>больше</a:t>
                      </a:r>
                      <a:endParaRPr lang="en-US" sz="2100" dirty="0"/>
                    </a:p>
                  </a:txBody>
                  <a:tcPr marL="109557" marR="109557" marT="54779" marB="54779"/>
                </a:tc>
                <a:extLst>
                  <a:ext uri="{0D108BD9-81ED-4DB2-BD59-A6C34878D82A}">
                    <a16:rowId xmlns:a16="http://schemas.microsoft.com/office/drawing/2014/main" val="3381944614"/>
                  </a:ext>
                </a:extLst>
              </a:tr>
              <a:tr h="468647"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Jura" pitchFamily="2" charset="0"/>
                        </a:rPr>
                        <a:t>&lt;</a:t>
                      </a:r>
                    </a:p>
                  </a:txBody>
                  <a:tcPr marL="109557" marR="109557" marT="54779" marB="54779"/>
                </a:tc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Jura" pitchFamily="2" charset="0"/>
                        </a:rPr>
                        <a:t>меньше</a:t>
                      </a:r>
                      <a:endParaRPr lang="en-US" sz="2100" dirty="0"/>
                    </a:p>
                  </a:txBody>
                  <a:tcPr marL="109557" marR="109557" marT="54779" marB="54779"/>
                </a:tc>
                <a:extLst>
                  <a:ext uri="{0D108BD9-81ED-4DB2-BD59-A6C34878D82A}">
                    <a16:rowId xmlns:a16="http://schemas.microsoft.com/office/drawing/2014/main" val="1491573244"/>
                  </a:ext>
                </a:extLst>
              </a:tr>
              <a:tr h="468647"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Jura" pitchFamily="2" charset="0"/>
                        </a:rPr>
                        <a:t>&gt;=</a:t>
                      </a:r>
                    </a:p>
                  </a:txBody>
                  <a:tcPr marL="109557" marR="109557" marT="54779" marB="54779"/>
                </a:tc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Jura" pitchFamily="2" charset="0"/>
                        </a:rPr>
                        <a:t>больше или равно</a:t>
                      </a:r>
                      <a:endParaRPr lang="en-US" sz="2100" dirty="0"/>
                    </a:p>
                  </a:txBody>
                  <a:tcPr marL="109557" marR="109557" marT="54779" marB="54779"/>
                </a:tc>
                <a:extLst>
                  <a:ext uri="{0D108BD9-81ED-4DB2-BD59-A6C34878D82A}">
                    <a16:rowId xmlns:a16="http://schemas.microsoft.com/office/drawing/2014/main" val="1006862345"/>
                  </a:ext>
                </a:extLst>
              </a:tr>
              <a:tr h="468647"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Jura" pitchFamily="2" charset="0"/>
                        </a:rPr>
                        <a:t>&lt;=</a:t>
                      </a:r>
                    </a:p>
                  </a:txBody>
                  <a:tcPr marL="109557" marR="109557" marT="54779" marB="54779"/>
                </a:tc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Jura" pitchFamily="2" charset="0"/>
                        </a:rPr>
                        <a:t>меньше или равно</a:t>
                      </a:r>
                      <a:endParaRPr lang="en-US" sz="2100" dirty="0"/>
                    </a:p>
                  </a:txBody>
                  <a:tcPr marL="109557" marR="109557" marT="54779" marB="54779"/>
                </a:tc>
                <a:extLst>
                  <a:ext uri="{0D108BD9-81ED-4DB2-BD59-A6C34878D82A}">
                    <a16:rowId xmlns:a16="http://schemas.microsoft.com/office/drawing/2014/main" val="1777983299"/>
                  </a:ext>
                </a:extLst>
              </a:tr>
              <a:tr h="468647"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Jura" pitchFamily="2" charset="0"/>
                        </a:rPr>
                        <a:t>IS NULL, IS NOT NULL</a:t>
                      </a:r>
                    </a:p>
                  </a:txBody>
                  <a:tcPr marL="109557" marR="109557" marT="54779" marB="54779"/>
                </a:tc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Jura" pitchFamily="2" charset="0"/>
                        </a:rPr>
                        <a:t>проверка на </a:t>
                      </a:r>
                      <a:r>
                        <a:rPr lang="en-US" sz="2100" dirty="0"/>
                        <a:t>NULL</a:t>
                      </a:r>
                    </a:p>
                  </a:txBody>
                  <a:tcPr marL="109557" marR="109557" marT="54779" marB="54779"/>
                </a:tc>
                <a:extLst>
                  <a:ext uri="{0D108BD9-81ED-4DB2-BD59-A6C34878D82A}">
                    <a16:rowId xmlns:a16="http://schemas.microsoft.com/office/drawing/2014/main" val="1907645249"/>
                  </a:ext>
                </a:extLst>
              </a:tr>
              <a:tr h="792415"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Jura" pitchFamily="2" charset="0"/>
                        </a:rPr>
                        <a:t>BETWEEN</a:t>
                      </a:r>
                    </a:p>
                  </a:txBody>
                  <a:tcPr marL="109557" marR="109557" marT="54779" marB="54779"/>
                </a:tc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Jura" pitchFamily="2" charset="0"/>
                        </a:rPr>
                        <a:t>между определёнными значениями</a:t>
                      </a:r>
                      <a:endParaRPr lang="en-US" sz="2100" dirty="0"/>
                    </a:p>
                  </a:txBody>
                  <a:tcPr marL="109557" marR="109557" marT="54779" marB="54779"/>
                </a:tc>
                <a:extLst>
                  <a:ext uri="{0D108BD9-81ED-4DB2-BD59-A6C34878D82A}">
                    <a16:rowId xmlns:a16="http://schemas.microsoft.com/office/drawing/2014/main" val="1069565133"/>
                  </a:ext>
                </a:extLst>
              </a:tr>
              <a:tr h="468647"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Jura" pitchFamily="2" charset="0"/>
                        </a:rPr>
                        <a:t>LIKE</a:t>
                      </a:r>
                    </a:p>
                  </a:txBody>
                  <a:tcPr marL="109557" marR="109557" marT="54779" marB="54779"/>
                </a:tc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Jura" pitchFamily="2" charset="0"/>
                        </a:rPr>
                        <a:t>поиск по паттерну</a:t>
                      </a:r>
                      <a:endParaRPr lang="en-US" sz="2100" dirty="0"/>
                    </a:p>
                  </a:txBody>
                  <a:tcPr marL="109557" marR="109557" marT="54779" marB="54779"/>
                </a:tc>
                <a:extLst>
                  <a:ext uri="{0D108BD9-81ED-4DB2-BD59-A6C34878D82A}">
                    <a16:rowId xmlns:a16="http://schemas.microsoft.com/office/drawing/2014/main" val="1866637291"/>
                  </a:ext>
                </a:extLst>
              </a:tr>
              <a:tr h="792415"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Jura" pitchFamily="2" charset="0"/>
                        </a:rPr>
                        <a:t>IN</a:t>
                      </a:r>
                    </a:p>
                  </a:txBody>
                  <a:tcPr marL="109557" marR="109557" marT="54779" marB="54779"/>
                </a:tc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Jura" pitchFamily="2" charset="0"/>
                        </a:rPr>
                        <a:t>для указания нескольких значений</a:t>
                      </a:r>
                      <a:endParaRPr lang="en-US" sz="2100" dirty="0"/>
                    </a:p>
                  </a:txBody>
                  <a:tcPr marL="109557" marR="109557" marT="54779" marB="54779"/>
                </a:tc>
                <a:extLst>
                  <a:ext uri="{0D108BD9-81ED-4DB2-BD59-A6C34878D82A}">
                    <a16:rowId xmlns:a16="http://schemas.microsoft.com/office/drawing/2014/main" val="3931005590"/>
                  </a:ext>
                </a:extLst>
              </a:tr>
            </a:tbl>
          </a:graphicData>
        </a:graphic>
      </p:graphicFrame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F1AD2E53-AB43-4E94-AAE3-4BAD2AE5A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11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* FROM Customers</a:t>
            </a:r>
            <a:b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WHERE Country='UK';</a:t>
            </a:r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AD26FBFF-7FA8-418D-9100-DA67DD73E2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075" y="2901646"/>
            <a:ext cx="10515600" cy="2972409"/>
          </a:xfrm>
        </p:spPr>
      </p:pic>
    </p:spTree>
    <p:extLst>
      <p:ext uri="{BB962C8B-B14F-4D97-AF65-F5344CB8AC3E}">
        <p14:creationId xmlns:p14="http://schemas.microsoft.com/office/powerpoint/2010/main" val="33097415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* FROM Products</a:t>
            </a:r>
            <a:b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WHERE Price BETWEEN 50 AND 60;</a:t>
            </a:r>
          </a:p>
        </p:txBody>
      </p:sp>
      <p:pic>
        <p:nvPicPr>
          <p:cNvPr id="6" name="Content Placeholder 8">
            <a:extLst>
              <a:ext uri="{FF2B5EF4-FFF2-40B4-BE49-F238E27FC236}">
                <a16:creationId xmlns:a16="http://schemas.microsoft.com/office/drawing/2014/main" id="{C6F5F104-AD87-483D-8EBA-CF9F4C9883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075" y="3661790"/>
            <a:ext cx="10515600" cy="1452121"/>
          </a:xfrm>
        </p:spPr>
      </p:pic>
    </p:spTree>
    <p:extLst>
      <p:ext uri="{BB962C8B-B14F-4D97-AF65-F5344CB8AC3E}">
        <p14:creationId xmlns:p14="http://schemas.microsoft.com/office/powerpoint/2010/main" val="37084370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* FROM Customers</a:t>
            </a:r>
            <a:b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WHERE City LIKE '</a:t>
            </a:r>
            <a:r>
              <a:rPr lang="en-US" sz="4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s_n</a:t>
            </a:r>
            <a: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%';</a:t>
            </a:r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38943C97-8A26-4F2C-A864-24EE00FE05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075" y="3703424"/>
            <a:ext cx="10515600" cy="1368853"/>
          </a:xfrm>
        </p:spPr>
      </p:pic>
    </p:spTree>
    <p:extLst>
      <p:ext uri="{BB962C8B-B14F-4D97-AF65-F5344CB8AC3E}">
        <p14:creationId xmlns:p14="http://schemas.microsoft.com/office/powerpoint/2010/main" val="5568070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* FROM Customers</a:t>
            </a:r>
            <a:b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WHERE City IN ('</a:t>
            </a:r>
            <a:r>
              <a:rPr lang="en-US" sz="4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Paris','London</a:t>
            </a:r>
            <a: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');</a:t>
            </a: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EBEAD7E3-F4A9-4EF8-A4EB-04C4A7D733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075" y="2730996"/>
            <a:ext cx="10515600" cy="3313709"/>
          </a:xfrm>
        </p:spPr>
      </p:pic>
    </p:spTree>
    <p:extLst>
      <p:ext uri="{BB962C8B-B14F-4D97-AF65-F5344CB8AC3E}">
        <p14:creationId xmlns:p14="http://schemas.microsoft.com/office/powerpoint/2010/main" val="2082912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55B0DC-B0E8-4BA2-8465-52FF3A0E8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Реляционные базы данных</a:t>
            </a:r>
            <a:endParaRPr lang="en-US" dirty="0"/>
          </a:p>
        </p:txBody>
      </p:sp>
      <p:pic>
        <p:nvPicPr>
          <p:cNvPr id="7" name="Picture 2" descr="All about Relational Databases | Smartsheet">
            <a:extLst>
              <a:ext uri="{FF2B5EF4-FFF2-40B4-BE49-F238E27FC236}">
                <a16:creationId xmlns:a16="http://schemas.microsoft.com/office/drawing/2014/main" id="{27C27964-1ED8-4C61-82F1-7F1307BAD8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800" y="884872"/>
            <a:ext cx="6858000" cy="4783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DA4DAD0-79E2-4ECE-AE16-609D76863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таблицы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6207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AND, OR, NOT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column1, column2, ...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endParaRPr lang="en-US" sz="16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WHERE condition1 AND condition2 AND condition3 ...;</a:t>
            </a:r>
          </a:p>
          <a:p>
            <a:pPr marL="0" indent="0">
              <a:buNone/>
            </a:pPr>
            <a:endParaRPr lang="en-US" sz="16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column1, column2, ...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endParaRPr lang="en-US" sz="16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WHERE condition1 OR condition2 OR condition3 ...;</a:t>
            </a:r>
          </a:p>
          <a:p>
            <a:pPr marL="0" indent="0">
              <a:buNone/>
            </a:pPr>
            <a:endParaRPr lang="en-US" sz="16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column1, column2, ...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endParaRPr lang="en-US" sz="16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WHERE NOT condition;</a:t>
            </a:r>
          </a:p>
          <a:p>
            <a:pPr marL="0" indent="0">
              <a:buNone/>
            </a:pPr>
            <a:endParaRPr lang="en-US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8147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* FROM Customers</a:t>
            </a:r>
            <a:b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WHERE Country='Germany' AND NOT (City='Berlin' OR City='München');</a:t>
            </a:r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CA2FC0C0-7E00-45B9-A6D9-21DB872F5D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6237" y="2598738"/>
            <a:ext cx="10231275" cy="3578225"/>
          </a:xfrm>
        </p:spPr>
      </p:pic>
    </p:spTree>
    <p:extLst>
      <p:ext uri="{BB962C8B-B14F-4D97-AF65-F5344CB8AC3E}">
        <p14:creationId xmlns:p14="http://schemas.microsoft.com/office/powerpoint/2010/main" val="10421391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ORDER BY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column1, column2, 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ORDER BY column1, column2, ... ASC|DESC;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2540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* FROM Customers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ORDER BY Country ASC, 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CustomerName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DESC;</a:t>
            </a:r>
          </a:p>
        </p:txBody>
      </p:sp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27A0F1F3-2D32-4C10-A100-070E9A88E6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524" y="2598738"/>
            <a:ext cx="9118702" cy="3578225"/>
          </a:xfrm>
        </p:spPr>
      </p:pic>
    </p:spTree>
    <p:extLst>
      <p:ext uri="{BB962C8B-B14F-4D97-AF65-F5344CB8AC3E}">
        <p14:creationId xmlns:p14="http://schemas.microsoft.com/office/powerpoint/2010/main" val="29965835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 INTO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INSERT INTO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VALUES (value1, value2, value3, ...);</a:t>
            </a:r>
          </a:p>
          <a:p>
            <a:pPr marL="0" indent="0">
              <a:buNone/>
            </a:pP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INSERT INTO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(column1, column2, column3, ...)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VALUES (value1, value2, value3, ...);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4614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736464"/>
          </a:xfrm>
        </p:spPr>
        <p:txBody>
          <a:bodyPr anchor="ctr">
            <a:noAutofit/>
          </a:bodyPr>
          <a:lstStyle/>
          <a:p>
            <a: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  <a:t>INSERT INTO Customers (</a:t>
            </a:r>
            <a:r>
              <a:rPr lang="en-US" sz="28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CustomerName</a:t>
            </a:r>
            <a: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sz="28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ContactName</a:t>
            </a:r>
            <a: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  <a:t>, Address, City, </a:t>
            </a:r>
            <a:r>
              <a:rPr lang="en-US" sz="28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PostalCode</a:t>
            </a:r>
            <a: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  <a:t>, Country)</a:t>
            </a:r>
            <a:b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  <a:t>VALUES ('</a:t>
            </a:r>
            <a:r>
              <a:rPr lang="en-US" sz="28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Cardinal','Tom</a:t>
            </a:r>
            <a: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  <a:t> B. </a:t>
            </a:r>
            <a:r>
              <a:rPr lang="en-US" sz="28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Erichsen</a:t>
            </a:r>
            <a: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  <a:t>','Skagen 21’, 'Stavanger’, '4007’, 'Norway’);</a:t>
            </a:r>
            <a:b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  <a:t>SELECT * FROM Customers WHERE </a:t>
            </a:r>
            <a:r>
              <a:rPr lang="en-US" sz="28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ContactName</a:t>
            </a:r>
            <a: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  <a:t> = 'Tom B. </a:t>
            </a:r>
            <a:r>
              <a:rPr lang="en-US" sz="28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Erichsen</a:t>
            </a:r>
            <a: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  <a:t>';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BF1957D-E6C9-43E1-B283-2939BB3AC5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075" y="3878696"/>
            <a:ext cx="10515600" cy="1018309"/>
          </a:xfrm>
          <a:noFill/>
        </p:spPr>
      </p:pic>
    </p:spTree>
    <p:extLst>
      <p:ext uri="{BB962C8B-B14F-4D97-AF65-F5344CB8AC3E}">
        <p14:creationId xmlns:p14="http://schemas.microsoft.com/office/powerpoint/2010/main" val="28899728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UPDATE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UPDATE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SET column1 = value1, column2 = value2, 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WHERE condition;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82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  <a:t>UPDATE Customers</a:t>
            </a:r>
            <a:b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  <a:t>SET </a:t>
            </a:r>
            <a:r>
              <a:rPr lang="en-US" sz="32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ContactName</a:t>
            </a:r>
            <a: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  <a:t>='Alfred Schmidt', City='Frankfurt'</a:t>
            </a:r>
            <a:b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  <a:t>WHERE </a:t>
            </a:r>
            <a:r>
              <a:rPr lang="en-US" sz="32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CustomerID</a:t>
            </a:r>
            <a: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  <a:t>=1;</a:t>
            </a:r>
            <a:b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  <a:t>SELECT * FROM Customers WHERE </a:t>
            </a:r>
            <a:r>
              <a:rPr lang="en-US" sz="32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CustomerID</a:t>
            </a:r>
            <a: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  <a:t>=1;</a:t>
            </a:r>
            <a:endParaRPr lang="en-US" sz="28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F28AD55-906B-4EFD-8135-438FEBC62D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075" y="3885954"/>
            <a:ext cx="10515600" cy="1003793"/>
          </a:xfrm>
        </p:spPr>
      </p:pic>
    </p:spTree>
    <p:extLst>
      <p:ext uri="{BB962C8B-B14F-4D97-AF65-F5344CB8AC3E}">
        <p14:creationId xmlns:p14="http://schemas.microsoft.com/office/powerpoint/2010/main" val="39332583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DELETE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DELETE FROM 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WHERE condition;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0991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  <a:t>DELETE FROM Customers WHERE </a:t>
            </a:r>
            <a:r>
              <a:rPr lang="en-US" sz="32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CustomerName</a:t>
            </a:r>
            <a: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  <a:t>='</a:t>
            </a:r>
            <a:r>
              <a:rPr lang="en-US" sz="32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Alfreds</a:t>
            </a:r>
            <a: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sz="32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Futterkiste</a:t>
            </a:r>
            <a: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  <a:t>’;</a:t>
            </a:r>
            <a:b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  <a:t>SELECT * FROM Customers WHERE </a:t>
            </a:r>
            <a:r>
              <a:rPr lang="en-US" sz="32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CustomerName</a:t>
            </a:r>
            <a: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  <a:t>='</a:t>
            </a:r>
            <a:r>
              <a:rPr lang="en-US" sz="32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Alfreds</a:t>
            </a:r>
            <a: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sz="32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Futterkiste</a:t>
            </a:r>
            <a: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  <a:t>’;</a:t>
            </a:r>
            <a:endParaRPr lang="en-US" sz="28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AB3F911-6A5F-49DB-85B7-AD6E65CEED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075" y="4239110"/>
            <a:ext cx="10515600" cy="297480"/>
          </a:xfrm>
        </p:spPr>
      </p:pic>
    </p:spTree>
    <p:extLst>
      <p:ext uri="{BB962C8B-B14F-4D97-AF65-F5344CB8AC3E}">
        <p14:creationId xmlns:p14="http://schemas.microsoft.com/office/powerpoint/2010/main" val="4250857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Refining All Foreign Keys :: Chapter 10. Table Relationships :: Part II:  The Design Process :: Database design for mere mortals :: SQL ::  eTutorials.org">
            <a:extLst>
              <a:ext uri="{FF2B5EF4-FFF2-40B4-BE49-F238E27FC236}">
                <a16:creationId xmlns:a16="http://schemas.microsoft.com/office/drawing/2014/main" id="{32FC6A3D-2680-45A4-888F-5767A55E696C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253" b="-33253"/>
          <a:stretch/>
        </p:blipFill>
        <p:spPr bwMode="auto">
          <a:xfrm>
            <a:off x="228599" y="237744"/>
            <a:ext cx="7696201" cy="6382512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755B0DC-B0E8-4BA2-8465-52FF3A0E8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ru-RU" dirty="0"/>
              <a:t>Реляционные базы данных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DA4DAD0-79E2-4ECE-AE16-609D76863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ключи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3954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INNER JOIN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column_name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(s)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table1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INNER JOIN table2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ON table1.column_name = table2.column_name;</a:t>
            </a:r>
          </a:p>
        </p:txBody>
      </p:sp>
      <p:pic>
        <p:nvPicPr>
          <p:cNvPr id="5" name="Picture 4" descr="SQL INNER JOIN">
            <a:extLst>
              <a:ext uri="{FF2B5EF4-FFF2-40B4-BE49-F238E27FC236}">
                <a16:creationId xmlns:a16="http://schemas.microsoft.com/office/drawing/2014/main" id="{21F847C5-A8CF-4009-8FE3-8F714B9AC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78740" y="2442681"/>
            <a:ext cx="2720881" cy="1972638"/>
          </a:xfrm>
          <a:prstGeom prst="roundRect">
            <a:avLst>
              <a:gd name="adj" fmla="val 4380"/>
            </a:avLst>
          </a:prstGeom>
          <a:noFill/>
          <a:ln w="38100">
            <a:noFill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4961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8CC5845-7F71-4BB4-ACC9-93E842FBE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/>
              <a:t>Таблицы </a:t>
            </a:r>
            <a:r>
              <a:rPr lang="en-US" sz="4000" dirty="0"/>
              <a:t>Orders </a:t>
            </a:r>
            <a:r>
              <a:rPr lang="ru-RU" sz="4000" dirty="0"/>
              <a:t>и </a:t>
            </a:r>
            <a:r>
              <a:rPr lang="en-US" sz="4000" dirty="0"/>
              <a:t>Customers</a:t>
            </a:r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0BDE8475-D53D-4EE8-83A5-E5FC11B79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" y="2244998"/>
            <a:ext cx="9701101" cy="15165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36B281-7D1B-4EF9-94F4-815007681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4110896"/>
            <a:ext cx="9701101" cy="214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9806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  <a:t>SELECT </a:t>
            </a:r>
            <a:r>
              <a:rPr lang="en-US" sz="28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Orders.OrderID</a:t>
            </a:r>
            <a: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sz="28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Customers.CustomerName</a:t>
            </a:r>
            <a:b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  <a:t>FROM Orders</a:t>
            </a:r>
            <a:b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  <a:t>INNER JOIN Customers ON </a:t>
            </a:r>
            <a:r>
              <a:rPr lang="en-US" sz="28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Orders.CustomerID</a:t>
            </a:r>
            <a: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lang="en-US" sz="28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Customers.CustomerID</a:t>
            </a:r>
            <a: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endParaRPr lang="en-US" sz="2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6393E119-B540-45B5-99A4-C5326DB7A9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075" y="2910743"/>
            <a:ext cx="10515600" cy="2954215"/>
          </a:xfrm>
        </p:spPr>
      </p:pic>
    </p:spTree>
    <p:extLst>
      <p:ext uri="{BB962C8B-B14F-4D97-AF65-F5344CB8AC3E}">
        <p14:creationId xmlns:p14="http://schemas.microsoft.com/office/powerpoint/2010/main" val="42712064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en-US" sz="2400" dirty="0">
                <a:latin typeface="JetBrains Mono" panose="02000009000000000000" pitchFamily="49" charset="0"/>
                <a:cs typeface="JetBrains Mono" panose="02000009000000000000" pitchFamily="49" charset="0"/>
              </a:rPr>
              <a:t>SELECT </a:t>
            </a:r>
            <a:r>
              <a:rPr lang="en-US" sz="24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Orders.OrderID</a:t>
            </a:r>
            <a:r>
              <a:rPr lang="en-US" sz="2400" dirty="0"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sz="24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Customers.CustomerName</a:t>
            </a:r>
            <a:r>
              <a:rPr lang="en-US" sz="2400" dirty="0"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sz="24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Shippers.ShipperName</a:t>
            </a:r>
            <a:r>
              <a:rPr lang="ru-RU" sz="2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br>
              <a:rPr lang="ru-RU" sz="24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400" dirty="0">
                <a:latin typeface="JetBrains Mono" panose="02000009000000000000" pitchFamily="49" charset="0"/>
                <a:cs typeface="JetBrains Mono" panose="02000009000000000000" pitchFamily="49" charset="0"/>
              </a:rPr>
              <a:t>FROM ((Orders</a:t>
            </a:r>
            <a:br>
              <a:rPr lang="en-US" sz="24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400" dirty="0">
                <a:latin typeface="JetBrains Mono" panose="02000009000000000000" pitchFamily="49" charset="0"/>
                <a:cs typeface="JetBrains Mono" panose="02000009000000000000" pitchFamily="49" charset="0"/>
              </a:rPr>
              <a:t>INNER JOIN Customers ON </a:t>
            </a:r>
            <a:r>
              <a:rPr lang="en-US" sz="24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Orders.CustomerID</a:t>
            </a:r>
            <a:r>
              <a:rPr lang="en-US" sz="2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lang="en-US" sz="24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Customers.CustomerID</a:t>
            </a:r>
            <a:r>
              <a:rPr lang="en-US" sz="2400" dirty="0"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lang="en-US" sz="24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400" dirty="0">
                <a:latin typeface="JetBrains Mono" panose="02000009000000000000" pitchFamily="49" charset="0"/>
                <a:cs typeface="JetBrains Mono" panose="02000009000000000000" pitchFamily="49" charset="0"/>
              </a:rPr>
              <a:t>INNER JOIN Shippers ON </a:t>
            </a:r>
            <a:r>
              <a:rPr lang="en-US" sz="24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Orders.ShipperID</a:t>
            </a:r>
            <a:r>
              <a:rPr lang="en-US" sz="2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lang="en-US" sz="24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Shippers.ShipperID</a:t>
            </a:r>
            <a:r>
              <a:rPr lang="en-US" sz="2400" dirty="0"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7E682D1-3431-49FE-85BE-39B1084F36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075" y="3574102"/>
            <a:ext cx="10515600" cy="1627497"/>
          </a:xfrm>
        </p:spPr>
      </p:pic>
    </p:spTree>
    <p:extLst>
      <p:ext uri="{BB962C8B-B14F-4D97-AF65-F5344CB8AC3E}">
        <p14:creationId xmlns:p14="http://schemas.microsoft.com/office/powerpoint/2010/main" val="7757065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LEFT JOIN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column_name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(s)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table1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LEFT JOIN table2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ON table1.column_name = table2.column_name;</a:t>
            </a:r>
          </a:p>
          <a:p>
            <a:pPr marL="0" indent="0">
              <a:buNone/>
            </a:pP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pic>
        <p:nvPicPr>
          <p:cNvPr id="6" name="Picture 4" descr="SQL LEFT JOIN">
            <a:extLst>
              <a:ext uri="{FF2B5EF4-FFF2-40B4-BE49-F238E27FC236}">
                <a16:creationId xmlns:a16="http://schemas.microsoft.com/office/drawing/2014/main" id="{3142FEF9-E63D-432B-93CA-B069F9437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8845" y="2333857"/>
            <a:ext cx="2600672" cy="188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532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SELECT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Customers.CustomerName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Orders.OrderID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FROM Customers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LEFT JOIN Orders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ON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Customers.CustomerID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Orders.CustomerID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ORDER BY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Customers.CustomerName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endParaRPr lang="en-US" sz="19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A60F5B7-FC23-453E-B185-71F2742BAA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5238" y="2598738"/>
            <a:ext cx="10353274" cy="357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76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RIGHT JOIN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column_name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(s)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table1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RIGHT JOIN table2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ON table1.column_name = table2.column_name;</a:t>
            </a:r>
          </a:p>
        </p:txBody>
      </p:sp>
      <p:pic>
        <p:nvPicPr>
          <p:cNvPr id="5" name="Picture 2" descr="SQL RIGHT JOIN">
            <a:extLst>
              <a:ext uri="{FF2B5EF4-FFF2-40B4-BE49-F238E27FC236}">
                <a16:creationId xmlns:a16="http://schemas.microsoft.com/office/drawing/2014/main" id="{86280E62-C501-4232-91A8-AC2FC71AE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043" y="2376926"/>
            <a:ext cx="2902276" cy="2104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22861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SELECT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Orders.OrderID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Employees.LastName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Employees.FirstName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FROM Orders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RIGHT JOIN Employees ON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Orders.EmployeeID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Employees.EmployeeID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ORDER BY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Orders.OrderID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endParaRPr lang="en-US" sz="19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F6541170-87DF-4E54-B42B-905C6022C2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075" y="3175061"/>
            <a:ext cx="10515600" cy="2425579"/>
          </a:xfrm>
        </p:spPr>
      </p:pic>
    </p:spTree>
    <p:extLst>
      <p:ext uri="{BB962C8B-B14F-4D97-AF65-F5344CB8AC3E}">
        <p14:creationId xmlns:p14="http://schemas.microsoft.com/office/powerpoint/2010/main" val="37558107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FULL OUTER JOIN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column_name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(s)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table1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FULL OUTER JOIN table2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ON table1.column_name = table2.column_name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WHERE condition;</a:t>
            </a:r>
          </a:p>
        </p:txBody>
      </p:sp>
      <p:pic>
        <p:nvPicPr>
          <p:cNvPr id="6" name="Picture 2" descr="SQL FULL OUTER JOIN">
            <a:extLst>
              <a:ext uri="{FF2B5EF4-FFF2-40B4-BE49-F238E27FC236}">
                <a16:creationId xmlns:a16="http://schemas.microsoft.com/office/drawing/2014/main" id="{BDDB689B-2A60-4B21-8ACB-8C8B4EDF1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463" y="2253312"/>
            <a:ext cx="2847436" cy="206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2957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SELECT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Customers.CustomerName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Orders.OrderID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FROM Customers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FULL OUTER JOIN Orders ON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Customers.CustomerID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Orders.CustomerID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ORDER BY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Customers.CustomerName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endParaRPr lang="en-US" sz="19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8B58655A-2B6B-4647-812A-E548B968C6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075" y="2844569"/>
            <a:ext cx="10515600" cy="3086562"/>
          </a:xfrm>
        </p:spPr>
      </p:pic>
    </p:spTree>
    <p:extLst>
      <p:ext uri="{BB962C8B-B14F-4D97-AF65-F5344CB8AC3E}">
        <p14:creationId xmlns:p14="http://schemas.microsoft.com/office/powerpoint/2010/main" val="2277031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55B0DC-B0E8-4BA2-8465-52FF3A0E8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ru-RU" dirty="0"/>
              <a:t>Реляционные базы данных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DA4DAD0-79E2-4ECE-AE16-609D76863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отношение один к одному</a:t>
            </a:r>
            <a:endParaRPr lang="en-US" dirty="0"/>
          </a:p>
        </p:txBody>
      </p:sp>
      <p:pic>
        <p:nvPicPr>
          <p:cNvPr id="10" name="Picture 2" descr="Diagram of a one-to-one relationship">
            <a:extLst>
              <a:ext uri="{FF2B5EF4-FFF2-40B4-BE49-F238E27FC236}">
                <a16:creationId xmlns:a16="http://schemas.microsoft.com/office/drawing/2014/main" id="{FCA301AF-EC3D-443E-896C-665F99D60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76" y="2430570"/>
            <a:ext cx="6969432" cy="1996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6358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B5A14-B8CF-48FD-AB08-3EE9FADFB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C4C4C"/>
                </a:solidFill>
                <a:effectLst/>
                <a:latin typeface="Barlow" panose="020B0604020202020204" pitchFamily="2" charset="0"/>
              </a:rPr>
              <a:t>MySQL</a:t>
            </a:r>
            <a:endParaRPr lang="en-US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CF66F03A-9DD3-4B95-B224-678729A43E4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B492217-5D14-43B8-85B0-32ECBFC14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4C4C4C"/>
                </a:solidFill>
                <a:effectLst/>
              </a:rPr>
              <a:t>быстрая и надёжная СУ</a:t>
            </a:r>
            <a:r>
              <a:rPr lang="ru-RU" dirty="0">
                <a:solidFill>
                  <a:srgbClr val="4C4C4C"/>
                </a:solidFill>
              </a:rPr>
              <a:t>Р</a:t>
            </a:r>
            <a:r>
              <a:rPr lang="ru-RU" b="0" i="0" dirty="0">
                <a:solidFill>
                  <a:srgbClr val="4C4C4C"/>
                </a:solidFill>
                <a:effectLst/>
              </a:rPr>
              <a:t>БД общего назначения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2859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B5A14-B8CF-48FD-AB08-3EE9FADFB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solidFill>
                  <a:srgbClr val="222222"/>
                </a:solidFill>
                <a:effectLst/>
              </a:rPr>
              <a:t>PostgreSQL</a:t>
            </a:r>
            <a:endParaRPr lang="en-US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CF66F03A-9DD3-4B95-B224-678729A43E4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B492217-5D14-43B8-85B0-32ECBFC14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4C4C4C"/>
                </a:solidFill>
                <a:effectLst/>
              </a:rPr>
              <a:t>СУОРБД поддерживающая наследование и перегрузку функций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1820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B5A14-B8CF-48FD-AB08-3EE9FADFB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SQLite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CF66F03A-9DD3-4B95-B224-678729A43E4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B492217-5D14-43B8-85B0-32ECBFC14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компактная СУБД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6252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B Browser for SQLite Screenshot">
            <a:extLst>
              <a:ext uri="{FF2B5EF4-FFF2-40B4-BE49-F238E27FC236}">
                <a16:creationId xmlns:a16="http://schemas.microsoft.com/office/drawing/2014/main" id="{B999C77A-FE98-4E78-88F2-E20B2CA82666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6" b="3106"/>
          <a:stretch/>
        </p:blipFill>
        <p:spPr bwMode="auto">
          <a:prstGeom prst="rect">
            <a:avLst/>
          </a:prstGeom>
          <a:solidFill>
            <a:srgbClr val="FFFFFF"/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DAEC0B-923A-4921-A899-209C69637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DB Browser for SQLite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637B0-D36E-4666-A1A6-7061A40C9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(</a:t>
            </a:r>
            <a:r>
              <a:rPr lang="en-US" dirty="0"/>
              <a:t>https://sqlitebrowser.org/</a:t>
            </a:r>
            <a:r>
              <a:rPr lang="ru-RU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9606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ru-RU" sz="3200" dirty="0"/>
              <a:t>Работа с дб в </a:t>
            </a:r>
            <a:r>
              <a:rPr lang="en-US" sz="3200" dirty="0"/>
              <a:t>SQLITE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E95192-B186-4E18-BE25-0FBFA3713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762" y="3800475"/>
            <a:ext cx="532447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938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iagram of one-to-many relationship">
            <a:extLst>
              <a:ext uri="{FF2B5EF4-FFF2-40B4-BE49-F238E27FC236}">
                <a16:creationId xmlns:a16="http://schemas.microsoft.com/office/drawing/2014/main" id="{E968A482-102E-420B-821C-FDCF961CDF05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7" t="-68567" r="-358" b="-48975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755B0DC-B0E8-4BA2-8465-52FF3A0E8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ru-RU" dirty="0"/>
              <a:t>Реляционные базы данных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DA4DAD0-79E2-4ECE-AE16-609D76863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отношение один ко многим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551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Refining All Foreign Keys :: Chapter 10. Table Relationships :: Part II:  The Design Process :: Database design for mere mortals :: SQL ::  eTutorials.org">
            <a:extLst>
              <a:ext uri="{FF2B5EF4-FFF2-40B4-BE49-F238E27FC236}">
                <a16:creationId xmlns:a16="http://schemas.microsoft.com/office/drawing/2014/main" id="{27749DE1-0EE1-499A-B834-EC2F2A2EFC86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253" b="-33253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755B0DC-B0E8-4BA2-8465-52FF3A0E8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ru-RU" dirty="0"/>
              <a:t>Реляционные базы данных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DA4DAD0-79E2-4ECE-AE16-609D76863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отношение многие ко многим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854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648ED6E-3192-4441-B41A-4D46DE2A4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SQL – язык программирования реляционных баз данных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049CA3F-B307-453C-B287-00AFE9B73FE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33D99BC-1F9D-3580-EDFB-CD9121DD3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750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BE8600-E66A-4CAE-99F8-414A09DA5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ru-RU" dirty="0"/>
              <a:t>Синтаксис </a:t>
            </a:r>
            <a:r>
              <a:rPr lang="en-US" dirty="0"/>
              <a:t>SQL 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5EEA01D3-3938-4EF7-8A47-6A62AF58C7A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1BFE49-6A11-4B7C-B713-04D388177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представлен ограниченным набором команд, разделяемых точкой с запятой в случае выполнения нескольких команд последовательно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098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1340</Words>
  <Application>Microsoft Office PowerPoint</Application>
  <PresentationFormat>Widescreen</PresentationFormat>
  <Paragraphs>250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64" baseType="lpstr">
      <vt:lpstr>Arial</vt:lpstr>
      <vt:lpstr>Barlow</vt:lpstr>
      <vt:lpstr>Calibri</vt:lpstr>
      <vt:lpstr>Calibri Light</vt:lpstr>
      <vt:lpstr>Fira Sans Medium</vt:lpstr>
      <vt:lpstr>JetBrains Mono</vt:lpstr>
      <vt:lpstr>Jura</vt:lpstr>
      <vt:lpstr>Mulish</vt:lpstr>
      <vt:lpstr>Office Theme</vt:lpstr>
      <vt:lpstr>01_Welcome</vt:lpstr>
      <vt:lpstr>Базы данных</vt:lpstr>
      <vt:lpstr>Реляционные базы данных</vt:lpstr>
      <vt:lpstr>Реляционные базы данных</vt:lpstr>
      <vt:lpstr>Реляционные базы данных</vt:lpstr>
      <vt:lpstr>Реляционные базы данных</vt:lpstr>
      <vt:lpstr>Реляционные базы данных</vt:lpstr>
      <vt:lpstr>Реляционные базы данных</vt:lpstr>
      <vt:lpstr>SQL – язык программирования реляционных баз данных</vt:lpstr>
      <vt:lpstr>Синтаксис SQL </vt:lpstr>
      <vt:lpstr>DATABASE</vt:lpstr>
      <vt:lpstr>CREATE TABLE</vt:lpstr>
      <vt:lpstr>PowerPoint Presentation</vt:lpstr>
      <vt:lpstr>DROP TABLE и ALTER TABLE</vt:lpstr>
      <vt:lpstr>Типы данных</vt:lpstr>
      <vt:lpstr>NOT NULL – столбец не примет значение NULL при добавлении записей</vt:lpstr>
      <vt:lpstr>UNIQUE – все значения столбца должны быть уникальными</vt:lpstr>
      <vt:lpstr>PRIMARY KEY – отмечает столбец как первичный ключ</vt:lpstr>
      <vt:lpstr>FOREIGN KEY– отмечает столбец как внешний ключ, тем самым связывая таблицы</vt:lpstr>
      <vt:lpstr>SELECT</vt:lpstr>
      <vt:lpstr>Пример таблицы</vt:lpstr>
      <vt:lpstr>SELECT * FROM Customers;</vt:lpstr>
      <vt:lpstr>SELECT ContactName, City, Country  FROM Customers;</vt:lpstr>
      <vt:lpstr>SELECT DISTINCT Country FROM Customers;</vt:lpstr>
      <vt:lpstr>WHERE</vt:lpstr>
      <vt:lpstr>Операторы блока WHERE</vt:lpstr>
      <vt:lpstr>SELECT * FROM Customers WHERE Country='UK';</vt:lpstr>
      <vt:lpstr>SELECT * FROM Products WHERE Price BETWEEN 50 AND 60;</vt:lpstr>
      <vt:lpstr>SELECT * FROM Customers WHERE City LIKE 's_n%';</vt:lpstr>
      <vt:lpstr>SELECT * FROM Customers WHERE City IN ('Paris','London');</vt:lpstr>
      <vt:lpstr>AND, OR, NOT</vt:lpstr>
      <vt:lpstr>SELECT * FROM Customers WHERE Country='Germany' AND NOT (City='Berlin' OR City='München');</vt:lpstr>
      <vt:lpstr>ORDER BY</vt:lpstr>
      <vt:lpstr>SELECT * FROM Customers ORDER BY Country ASC, CustomerName DESC;</vt:lpstr>
      <vt:lpstr>INSERT INTO</vt:lpstr>
      <vt:lpstr>INSERT INTO Customers (CustomerName, ContactName, Address, City, PostalCode, Country) VALUES ('Cardinal','Tom B. Erichsen','Skagen 21’, 'Stavanger’, '4007’, 'Norway’); SELECT * FROM Customers WHERE ContactName = 'Tom B. Erichsen';</vt:lpstr>
      <vt:lpstr>UPDATE</vt:lpstr>
      <vt:lpstr>UPDATE Customers SET ContactName='Alfred Schmidt', City='Frankfurt' WHERE CustomerID=1; SELECT * FROM Customers WHERE CustomerID=1;</vt:lpstr>
      <vt:lpstr>DELETE</vt:lpstr>
      <vt:lpstr>DELETE FROM Customers WHERE CustomerName='Alfreds Futterkiste’; SELECT * FROM Customers WHERE CustomerName='Alfreds Futterkiste’;</vt:lpstr>
      <vt:lpstr>INNER JOIN</vt:lpstr>
      <vt:lpstr>Таблицы Orders и Customers</vt:lpstr>
      <vt:lpstr>SELECT Orders.OrderID, Customers.CustomerName FROM Orders INNER JOIN Customers ON Orders.CustomerID = Customers.CustomerID;</vt:lpstr>
      <vt:lpstr>SELECT Orders.OrderID, Customers.CustomerName, Shippers.ShipperName  FROM ((Orders INNER JOIN Customers ON Orders.CustomerID = Customers.CustomerID) INNER JOIN Shippers ON Orders.ShipperID = Shippers.ShipperID);</vt:lpstr>
      <vt:lpstr>LEFT JOIN</vt:lpstr>
      <vt:lpstr>SELECT Customers.CustomerName, Orders.OrderID FROM Customers LEFT JOIN Orders ON Customers.CustomerID=Orders.CustomerID ORDER BY Customers.CustomerName;</vt:lpstr>
      <vt:lpstr>RIGHT JOIN</vt:lpstr>
      <vt:lpstr>SELECT Orders.OrderID, Employees.LastName, Employees.FirstName FROM Orders RIGHT JOIN Employees ON Orders.EmployeeID = Employees.EmployeeID ORDER BY Orders.OrderID;</vt:lpstr>
      <vt:lpstr>FULL OUTER JOIN</vt:lpstr>
      <vt:lpstr>SELECT Customers.CustomerName, Orders.OrderID FROM Customers FULL OUTER JOIN Orders ON Customers.CustomerID=Orders.CustomerID ORDER BY Customers.CustomerName;</vt:lpstr>
      <vt:lpstr>MySQL</vt:lpstr>
      <vt:lpstr>PostgreSQL</vt:lpstr>
      <vt:lpstr>SQLite</vt:lpstr>
      <vt:lpstr>DB Browser for SQLite</vt:lpstr>
      <vt:lpstr>Работа с дб в SQLITE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Базы данных</dc:title>
  <dc:creator>Mikita Tsiarentsyeu</dc:creator>
  <cp:lastModifiedBy>Mikita Tsiarentsyeu</cp:lastModifiedBy>
  <cp:revision>1</cp:revision>
  <dcterms:created xsi:type="dcterms:W3CDTF">2023-05-14T08:49:25Z</dcterms:created>
  <dcterms:modified xsi:type="dcterms:W3CDTF">2023-05-14T08:50:09Z</dcterms:modified>
</cp:coreProperties>
</file>