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7" r:id="rId3"/>
    <p:sldId id="341" r:id="rId4"/>
    <p:sldId id="342" r:id="rId5"/>
    <p:sldId id="749" r:id="rId6"/>
    <p:sldId id="750" r:id="rId7"/>
    <p:sldId id="752" r:id="rId8"/>
    <p:sldId id="751" r:id="rId9"/>
    <p:sldId id="748" r:id="rId10"/>
    <p:sldId id="757" r:id="rId11"/>
    <p:sldId id="758" r:id="rId12"/>
    <p:sldId id="352" r:id="rId13"/>
    <p:sldId id="35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+mj-lt"/>
            <a:ea typeface="Jura" pitchFamily="2" charset="0"/>
          </a:endParaRPr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+mj-lt"/>
            <a:ea typeface="Jura" pitchFamily="2" charset="0"/>
          </a:endParaRPr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548B2309-8734-43D1-8730-1747677FC936}" type="pres">
      <dgm:prSet presAssocID="{981DFF36-000A-44AD-AA95-EA47278E558C}" presName="linear" presStyleCnt="0">
        <dgm:presLayoutVars>
          <dgm:animLvl val="lvl"/>
          <dgm:resizeHandles val="exact"/>
        </dgm:presLayoutVars>
      </dgm:prSet>
      <dgm:spPr/>
    </dgm:pt>
    <dgm:pt modelId="{B284FEEE-E3F5-44AD-A89B-A1A679D901F6}" type="pres">
      <dgm:prSet presAssocID="{F51E4CF1-7F73-48CE-9E72-5651F02F12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AF890B-528E-4249-9639-877E05934E96}" type="pres">
      <dgm:prSet presAssocID="{D76C03AB-4AF3-47E1-94ED-A66FF52F62DF}" presName="spacer" presStyleCnt="0"/>
      <dgm:spPr/>
    </dgm:pt>
    <dgm:pt modelId="{26761435-8B69-4928-B500-80E132536156}" type="pres">
      <dgm:prSet presAssocID="{D6088E6B-B7C6-49BE-8523-FB66826801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C3AFDD-DC59-4E80-B42F-06C8B5C9D10C}" type="pres">
      <dgm:prSet presAssocID="{010C5892-A213-426A-977E-0E7BD8ECDDC2}" presName="spacer" presStyleCnt="0"/>
      <dgm:spPr/>
    </dgm:pt>
    <dgm:pt modelId="{5824708F-5621-4382-9710-746B443E9C72}" type="pres">
      <dgm:prSet presAssocID="{09DC49EC-B025-4619-8379-55098A8D50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D0E5C64A-F1C7-4916-A3A0-4E5D27DC1BFE}" type="presOf" srcId="{09DC49EC-B025-4619-8379-55098A8D50D9}" destId="{5824708F-5621-4382-9710-746B443E9C72}" srcOrd="0" destOrd="0" presId="urn:microsoft.com/office/officeart/2005/8/layout/vList2"/>
    <dgm:cxn modelId="{26EC8979-8072-4B9A-ACDE-0E22322AAA6D}" type="presOf" srcId="{F51E4CF1-7F73-48CE-9E72-5651F02F1222}" destId="{B284FEEE-E3F5-44AD-A89B-A1A679D901F6}" srcOrd="0" destOrd="0" presId="urn:microsoft.com/office/officeart/2005/8/layout/vList2"/>
    <dgm:cxn modelId="{300F15D5-A585-4617-8B1C-E33FD8CDAF07}" type="presOf" srcId="{981DFF36-000A-44AD-AA95-EA47278E558C}" destId="{548B2309-8734-43D1-8730-1747677FC936}" srcOrd="0" destOrd="0" presId="urn:microsoft.com/office/officeart/2005/8/layout/vList2"/>
    <dgm:cxn modelId="{13DF31E5-3834-4873-BEEF-FF1DAA043E6D}" type="presOf" srcId="{D6088E6B-B7C6-49BE-8523-FB668268018E}" destId="{26761435-8B69-4928-B500-80E132536156}" srcOrd="0" destOrd="0" presId="urn:microsoft.com/office/officeart/2005/8/layout/vList2"/>
    <dgm:cxn modelId="{24B4B707-3538-4FD9-A8F5-ABC516A64AAB}" type="presParOf" srcId="{548B2309-8734-43D1-8730-1747677FC936}" destId="{B284FEEE-E3F5-44AD-A89B-A1A679D901F6}" srcOrd="0" destOrd="0" presId="urn:microsoft.com/office/officeart/2005/8/layout/vList2"/>
    <dgm:cxn modelId="{A76CD795-70CA-4227-B7B6-05D5C9F796EC}" type="presParOf" srcId="{548B2309-8734-43D1-8730-1747677FC936}" destId="{BAAF890B-528E-4249-9639-877E05934E96}" srcOrd="1" destOrd="0" presId="urn:microsoft.com/office/officeart/2005/8/layout/vList2"/>
    <dgm:cxn modelId="{E8E1F162-70B9-49BE-AB3B-4A6033DCE341}" type="presParOf" srcId="{548B2309-8734-43D1-8730-1747677FC936}" destId="{26761435-8B69-4928-B500-80E132536156}" srcOrd="2" destOrd="0" presId="urn:microsoft.com/office/officeart/2005/8/layout/vList2"/>
    <dgm:cxn modelId="{26605141-DC03-42CA-8F57-C95D0467A456}" type="presParOf" srcId="{548B2309-8734-43D1-8730-1747677FC936}" destId="{8AC3AFDD-DC59-4E80-B42F-06C8B5C9D10C}" srcOrd="3" destOrd="0" presId="urn:microsoft.com/office/officeart/2005/8/layout/vList2"/>
    <dgm:cxn modelId="{1236EC69-E82D-4516-B350-CC1ADA5F13A2}" type="presParOf" srcId="{548B2309-8734-43D1-8730-1747677FC936}" destId="{5824708F-5621-4382-9710-746B443E9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Общается с «внешним миром» как можно меньше</a:t>
          </a:r>
          <a:endParaRPr lang="en-US" dirty="0">
            <a:latin typeface="+mj-lt"/>
            <a:ea typeface="Jura" pitchFamily="2" charset="0"/>
          </a:endParaRPr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 меняет значения параметров, если от неё этого не ожидают</a:t>
          </a:r>
          <a:endParaRPr lang="en-US" dirty="0">
            <a:latin typeface="+mj-lt"/>
            <a:ea typeface="Jura" pitchFamily="2" charset="0"/>
          </a:endParaRPr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Имеет собственную логическую зону ответственности</a:t>
          </a:r>
          <a:endParaRPr lang="en-US" dirty="0">
            <a:latin typeface="+mj-lt"/>
            <a:ea typeface="Jura" pitchFamily="2" charset="0"/>
          </a:endParaRPr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Относительно мала</a:t>
          </a:r>
          <a:endParaRPr lang="en-US" dirty="0">
            <a:latin typeface="+mj-lt"/>
            <a:ea typeface="Jura" pitchFamily="2" charset="0"/>
          </a:endParaRPr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Имеет осмысленное имя (а в идеальном мире ещё и </a:t>
          </a:r>
          <a:r>
            <a:rPr lang="en-US" dirty="0">
              <a:latin typeface="+mj-lt"/>
              <a:ea typeface="Jura" pitchFamily="2" charset="0"/>
            </a:rPr>
            <a:t>docstring</a:t>
          </a:r>
          <a:r>
            <a:rPr lang="ru-RU" dirty="0">
              <a:latin typeface="+mj-lt"/>
              <a:ea typeface="Jura" pitchFamily="2" charset="0"/>
            </a:rPr>
            <a:t>)</a:t>
          </a:r>
          <a:endParaRPr lang="en-US" dirty="0">
            <a:latin typeface="+mj-lt"/>
            <a:ea typeface="Jura" pitchFamily="2" charset="0"/>
          </a:endParaRPr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4FEEE-E3F5-44AD-A89B-A1A679D901F6}">
      <dsp:nvSpPr>
        <dsp:cNvPr id="0" name=""/>
        <dsp:cNvSpPr/>
      </dsp:nvSpPr>
      <dsp:spPr>
        <a:xfrm>
          <a:off x="0" y="382848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sp:txBody>
      <dsp:txXfrm>
        <a:off x="43703" y="426551"/>
        <a:ext cx="10428194" cy="807863"/>
      </dsp:txXfrm>
    </dsp:sp>
    <dsp:sp modelId="{26761435-8B69-4928-B500-80E132536156}">
      <dsp:nvSpPr>
        <dsp:cNvPr id="0" name=""/>
        <dsp:cNvSpPr/>
      </dsp:nvSpPr>
      <dsp:spPr>
        <a:xfrm>
          <a:off x="0" y="1341477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200" kern="1200" dirty="0">
              <a:latin typeface="+mj-lt"/>
              <a:ea typeface="Jura" pitchFamily="2" charset="0"/>
            </a:rPr>
            <a:t> </a:t>
          </a:r>
          <a:r>
            <a:rPr lang="ru-RU" sz="2200" kern="1200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43703" y="1385180"/>
        <a:ext cx="10428194" cy="807863"/>
      </dsp:txXfrm>
    </dsp:sp>
    <dsp:sp modelId="{5824708F-5621-4382-9710-746B443E9C72}">
      <dsp:nvSpPr>
        <dsp:cNvPr id="0" name=""/>
        <dsp:cNvSpPr/>
      </dsp:nvSpPr>
      <dsp:spPr>
        <a:xfrm>
          <a:off x="0" y="2300107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200" kern="1200" dirty="0">
              <a:latin typeface="+mj-lt"/>
              <a:ea typeface="Jura" pitchFamily="2" charset="0"/>
            </a:rPr>
            <a:t> </a:t>
          </a:r>
          <a:r>
            <a:rPr lang="ru-RU" sz="2200" kern="1200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43703" y="2343810"/>
        <a:ext cx="10428194" cy="807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42302"/>
          <a:ext cx="10515600" cy="638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Общается с «внешним миром» как можно меньше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3487"/>
        <a:ext cx="10453230" cy="576450"/>
      </dsp:txXfrm>
    </dsp:sp>
    <dsp:sp modelId="{C66EBA3E-9BCA-4BAB-AAB8-D551153AF14D}">
      <dsp:nvSpPr>
        <dsp:cNvPr id="0" name=""/>
        <dsp:cNvSpPr/>
      </dsp:nvSpPr>
      <dsp:spPr>
        <a:xfrm>
          <a:off x="0" y="756002"/>
          <a:ext cx="10515600" cy="638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Не меняет значения параметров, если от неё этого не ожидают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87187"/>
        <a:ext cx="10453230" cy="576450"/>
      </dsp:txXfrm>
    </dsp:sp>
    <dsp:sp modelId="{3A95AF19-50F1-46C7-9CBC-0BDD97645174}">
      <dsp:nvSpPr>
        <dsp:cNvPr id="0" name=""/>
        <dsp:cNvSpPr/>
      </dsp:nvSpPr>
      <dsp:spPr>
        <a:xfrm>
          <a:off x="0" y="1469702"/>
          <a:ext cx="10515600" cy="638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Имеет собственную логическую зону ответственности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1500887"/>
        <a:ext cx="10453230" cy="576450"/>
      </dsp:txXfrm>
    </dsp:sp>
    <dsp:sp modelId="{FEE11686-36C9-4975-A9EE-412F8D57A6B1}">
      <dsp:nvSpPr>
        <dsp:cNvPr id="0" name=""/>
        <dsp:cNvSpPr/>
      </dsp:nvSpPr>
      <dsp:spPr>
        <a:xfrm>
          <a:off x="0" y="2183402"/>
          <a:ext cx="10515600" cy="638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Относительно мала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2214587"/>
        <a:ext cx="10453230" cy="576450"/>
      </dsp:txXfrm>
    </dsp:sp>
    <dsp:sp modelId="{9D4C84B3-AF55-4F80-896F-C32A577E3AA6}">
      <dsp:nvSpPr>
        <dsp:cNvPr id="0" name=""/>
        <dsp:cNvSpPr/>
      </dsp:nvSpPr>
      <dsp:spPr>
        <a:xfrm>
          <a:off x="0" y="2897102"/>
          <a:ext cx="10515600" cy="638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Имеет осмысленное имя (а в идеальном мире ещё и </a:t>
          </a:r>
          <a:r>
            <a:rPr lang="en-US" sz="2600" kern="1200" dirty="0">
              <a:latin typeface="+mj-lt"/>
              <a:ea typeface="Jura" pitchFamily="2" charset="0"/>
            </a:rPr>
            <a:t>docstring</a:t>
          </a:r>
          <a:r>
            <a:rPr lang="ru-RU" sz="2600" kern="1200" dirty="0">
              <a:latin typeface="+mj-lt"/>
              <a:ea typeface="Jura" pitchFamily="2" charset="0"/>
            </a:rPr>
            <a:t>)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2928287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44CB-EDB0-8D99-0F1E-46F1A7FE8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AED5-1CC5-60C2-7D57-B67EF0F10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8C93-14CA-201E-F192-A3AEE588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03A9-8876-7418-B3E4-2F42C4CA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6E9D-B86B-0043-E846-91F64847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7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B9FB-323C-CD72-43C1-12BFFD5C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AFF9E-7CCF-9AC9-4665-F58BC5210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A5D6-7C27-1AF4-E45D-88B8EA7C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D927-57AB-A787-A1F0-3F95B0EC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D87F-3346-9A78-6DAE-7AD1E4BE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756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61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76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1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3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82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67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14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331593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46764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E0A57-E563-BCA0-B493-67D37632C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C7A61-2B05-E675-E794-81B878C7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FCA4-CB15-223D-8C1A-696638BC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51CBC-5537-CC54-CA89-C72872B2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7A45-A11B-C03F-5199-0D35044A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104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10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38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54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385303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1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19741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2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692918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7442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0614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225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498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2641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532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578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949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095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3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8049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135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4381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8289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7313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018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395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C769-76CD-B4EC-7FB4-5435FA8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13B9-4D5E-E342-082E-9B0A1869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DBCA-EBDB-9004-36DB-D5C1ED45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4F4C-A550-E6F7-26B4-49E18BCF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7982-0084-9692-1F3E-9D316C3F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2866473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86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5902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4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33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3778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75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217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86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6201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CB33-54EC-D60E-5AE2-6396F305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37228-20FE-F2EB-9E1F-C5972D07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3B18-5B69-F23C-CEA6-7A3CA9BA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5201-E4CD-E2F3-6A61-B73D1DDD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4708-CBCF-CCF7-64C9-A94BB8AC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88355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725951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13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77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0296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88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09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5143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9215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8352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A8E4-FA67-451F-B7C6-7DE28F65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6E9B-1050-D336-B322-B302BC65B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CB5D-C86E-E50E-F620-3BCC7E66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4E334-90F8-5EDA-DEAD-06BEBA0B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E63F-D891-18B9-53B7-B0FDBC4A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4DFA8-DF1A-E97F-D5EC-43ADEC78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1633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6638857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43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3000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9544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629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781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8374601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00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2729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8A6D-DA1E-EB8A-6697-DE766888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32E1-C98C-7CF1-0DCF-AD9DEED9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5E849-7B39-DA82-03EB-4F3317A22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9A0DE-4BF4-224E-427D-453F0C18B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5778A-D8FD-AE44-FF09-71B1EF16E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C6350-F486-3066-9528-5200B3E2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4B4DC-818D-1F1B-6E6B-A2C711D0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26A68-E692-7DAA-AEE9-5C614673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64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9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6679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1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77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6020915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31524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82756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5881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3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3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293F-CF26-9597-7ECE-F54F1858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151DB-2013-F377-4F9F-E07A17A6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C0F4A-5075-1C2A-B7C9-77C4506B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35240-7552-96DB-1F93-2FED4DAA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66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895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315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932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994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4015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4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29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8120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6133696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9866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81127-3C28-C8A5-43D2-D0096F48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463CD-B8C4-3FE2-D61D-4A713CB1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EBDE4-4B46-8814-1952-5F6E3D94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63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3412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46757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4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11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8872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190009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6097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5906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7551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280705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9177-95BD-DB3C-BBE4-E6FEC950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3341-4986-69E7-6ABD-511E6654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515B2-5AF9-267B-2EB9-1D9E9B101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613D0-D1A7-396B-8D57-1967E2C8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12F3D-60EC-8C7B-8B80-692BE1F6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2F984-17C9-8109-91E6-0EAD9E65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19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468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01959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8083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4568765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225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55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3242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9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0408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78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1997-CD1F-B31B-9DAA-292CB130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12056-61E1-84C4-BCF6-FA7512C06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3997A-E7A3-1B26-8EC5-04C3C60F5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8F4B-E689-E413-D61D-9AAECEF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69036-3CE7-B3F5-4C93-91754573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F05D-F878-F1D5-914A-63BC89E6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06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7488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95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755746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5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93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2614431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72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39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126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B29DB-2B89-5629-4E70-68CC694D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E59FC-91A7-B956-CCCD-0B2A4015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C8D6-4EB2-7A91-932B-FFED1E5F9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1EC2-B373-4DE8-B797-7C4DAD4D58A5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0525-8CC6-791A-BF95-0AC3BB42D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D0CE-450E-16B2-A2C5-0CA033F15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F65-5A6C-408B-986D-01D17AA5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7269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Область видимости (</a:t>
            </a:r>
            <a:r>
              <a:rPr lang="en-US" dirty="0">
                <a:latin typeface="+mj-lt"/>
                <a:ea typeface="Jura" pitchFamily="2" charset="0"/>
              </a:rPr>
              <a:t>scope)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116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#глобальный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func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303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#локальный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2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III: </a:t>
            </a:r>
            <a:r>
              <a:rPr lang="ru-RU" sz="3600" b="1" dirty="0" err="1"/>
              <a:t>map</a:t>
            </a:r>
            <a:r>
              <a:rPr lang="ru-RU" sz="3600" b="1" dirty="0"/>
              <a:t>, </a:t>
            </a:r>
            <a:r>
              <a:rPr lang="ru-RU" sz="3600" b="1" dirty="0" err="1"/>
              <a:t>filter</a:t>
            </a:r>
            <a:r>
              <a:rPr lang="ru-RU" sz="3600" b="1" dirty="0"/>
              <a:t>, </a:t>
            </a:r>
            <a:r>
              <a:rPr lang="ru-RU" sz="3600" b="1" dirty="0" err="1"/>
              <a:t>reduce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3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cap="none" dirty="0">
                <a:latin typeface="+mj-lt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cap="none" dirty="0">
                <a:latin typeface="+mj-lt"/>
              </a:rPr>
              <a:t> </a:t>
            </a:r>
            <a:r>
              <a:rPr lang="en-US" sz="3200" cap="none" dirty="0">
                <a:latin typeface="+mj-lt"/>
              </a:rPr>
              <a:t>- </a:t>
            </a:r>
            <a:r>
              <a:rPr lang="en-US" sz="3200" cap="none" dirty="0" err="1">
                <a:latin typeface="+mj-lt"/>
              </a:rPr>
              <a:t>отсортировать</a:t>
            </a:r>
            <a:r>
              <a:rPr lang="en-US" sz="3200" cap="none" dirty="0">
                <a:latin typeface="+mj-lt"/>
              </a:rPr>
              <a:t> </a:t>
            </a:r>
            <a:r>
              <a:rPr lang="ru-RU" sz="3200" cap="none" dirty="0">
                <a:latin typeface="+mj-lt"/>
              </a:rPr>
              <a:t>список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по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возрастанию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числовых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значений</a:t>
            </a:r>
            <a:r>
              <a:rPr lang="en-US" sz="3200" cap="none" dirty="0">
                <a:latin typeface="+mj-lt"/>
              </a:rPr>
              <a:t>, </a:t>
            </a:r>
            <a:r>
              <a:rPr lang="en-US" sz="3200" cap="none" dirty="0" err="1">
                <a:latin typeface="+mj-lt"/>
              </a:rPr>
              <a:t>исключив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те</a:t>
            </a:r>
            <a:r>
              <a:rPr lang="en-US" sz="3200" cap="none" dirty="0">
                <a:latin typeface="+mj-lt"/>
              </a:rPr>
              <a:t>, </a:t>
            </a:r>
            <a:r>
              <a:rPr lang="en-US" sz="3200" cap="none" dirty="0" err="1">
                <a:latin typeface="+mj-lt"/>
              </a:rPr>
              <a:t>квадраты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которых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являются</a:t>
            </a:r>
            <a:r>
              <a:rPr lang="en-US" sz="3200" cap="none" dirty="0">
                <a:latin typeface="+mj-lt"/>
              </a:rPr>
              <a:t> </a:t>
            </a:r>
            <a:r>
              <a:rPr lang="ru-RU" sz="3200" cap="none" dirty="0">
                <a:latin typeface="+mj-lt"/>
              </a:rPr>
              <a:t>не</a:t>
            </a:r>
            <a:r>
              <a:rPr lang="en-US" sz="3200" cap="none" dirty="0" err="1">
                <a:latin typeface="+mj-lt"/>
              </a:rPr>
              <a:t>чётными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числами</a:t>
            </a:r>
            <a:endParaRPr lang="en-US" sz="3200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670-C43E-4CA4-8597-CF318E86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функция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9EC567B-9708-4437-A782-F95DA5C2C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9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endParaRPr lang="en-US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action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return x ** n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action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 =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(2)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8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Замыкания 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9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Pizza factory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counter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0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“callback”</a:t>
            </a:r>
          </a:p>
        </p:txBody>
      </p:sp>
    </p:spTree>
    <p:extLst>
      <p:ext uri="{BB962C8B-B14F-4D97-AF65-F5344CB8AC3E}">
        <p14:creationId xmlns:p14="http://schemas.microsoft.com/office/powerpoint/2010/main" val="349308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II: lambda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Область видимости (scope)</vt:lpstr>
      <vt:lpstr>Глобальный или локальный</vt:lpstr>
      <vt:lpstr>Операторы global и nonlocal</vt:lpstr>
      <vt:lpstr>Замыкания </vt:lpstr>
      <vt:lpstr>Замыкания </vt:lpstr>
      <vt:lpstr>Pizza factory</vt:lpstr>
      <vt:lpstr>counter</vt:lpstr>
      <vt:lpstr>“callback”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  <vt:lpstr>Хорошая функция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Область видимости (scope)</dc:title>
  <dc:creator>Mikita Tsiarentsyeu</dc:creator>
  <cp:lastModifiedBy>Mikita Tsiarentsyeu</cp:lastModifiedBy>
  <cp:revision>1</cp:revision>
  <dcterms:created xsi:type="dcterms:W3CDTF">2023-04-15T08:48:09Z</dcterms:created>
  <dcterms:modified xsi:type="dcterms:W3CDTF">2023-04-15T08:49:28Z</dcterms:modified>
</cp:coreProperties>
</file>