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  <p:sldId id="7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+mj-lt"/>
              <a:ea typeface="Jura" pitchFamily="2" charset="0"/>
            </a:rPr>
            <a:t>return </a:t>
          </a:r>
          <a:r>
            <a:rPr lang="ru-RU" sz="13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6CCB-0BBE-4FEB-EDBF-3601846E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4C71-FF50-961C-14F5-76E84AF9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DA99-5749-16BE-ADEC-0A3A22B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4AB2-679B-2DD0-D5C6-0591143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C392-9281-2372-F3AB-6AFAFB4F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DBB-C4D0-E963-798D-D24C3160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15706-5D95-B4C5-F33E-F45ABDD2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DC08-DF64-A9B8-22F4-2624D3F6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6D63-9A13-ABEE-D24D-B8DD2D54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7F5A-19DA-A982-B245-C9D75A17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94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8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1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2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3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0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3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9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8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101595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9881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35D9F-F46E-EB0C-697B-71C1A2F2C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3C902-DFE2-AC12-C7D1-3FCC0099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C668-59DA-146F-E81E-96F43653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7052-3E2E-288A-E4CC-45F6541A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37B5-37D3-C119-2FCD-2EBAB779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48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6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822980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4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9754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40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9647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0438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76707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554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698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1145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278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22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09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04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806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90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289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09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111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33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7EB5-1167-82E2-9CE7-0AD85AB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B036-8827-5DA9-9B9F-80858059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5F6B-6360-0CFA-55F8-CF6F960F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A602-CE4A-A5AF-0F66-D11DD21D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CA08-7860-D3F2-8745-E676592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2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3861226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9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421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1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6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054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1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02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34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377-8E66-BC0F-CEB7-4B1D35FC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7A4A-E10B-1C20-4161-BF87645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55B30-4055-8D0A-B6CE-706807C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CE3F-1E66-2B81-B2C6-EC1BD76A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6F32-1CA9-17B3-DB0E-A57959A1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776710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338036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48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9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466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5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30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428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241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357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C2A8-AE45-A121-468A-8FEDCDFC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2A0A-A22A-3D48-9AAD-B4479368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74F6C-1ED0-E24E-C1ED-CD3ACC5E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10E46-5F55-72CB-FBA6-635EC1F3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ABF0-A1B1-BF7E-134E-64D342CF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4B043-26E4-DF9F-285A-451736F7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98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22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41983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8650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1965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03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939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586574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68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101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8022-A8C5-841E-578D-8629278A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C18F-D84C-1599-9111-2E567D19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A65A-7BB7-D059-D4C1-5C45F4B18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E32E-1B9B-FCBA-08E9-E3BBE681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6E752-1452-C8E1-165F-47D59A3A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AA6CB-0A3C-9320-8ADD-B714590B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63D21-87AC-B056-9170-BACF7965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E274-18E6-F5C4-73F8-00F2E6F8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1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373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4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768901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7559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4239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36711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9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952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4010-C9FD-9CBB-6AF6-F0989A7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7EF9-8DE8-1F50-1B2F-B668E5EA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8FEC7-3991-ABD1-CB6C-0937C0D6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0DF69-CE06-AF43-B6CE-FF9F39CB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04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85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490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173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109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876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9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38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899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066881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833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5FBCB-3AD8-F9FD-5B8E-22B3A1B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AD11-E8BE-C231-11A1-102D2CDA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8205-8CD7-6BB2-1D3B-61180851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84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4687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77953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2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4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4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08543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805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1301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18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886113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789B-4BF0-2FC4-4651-0D66FA66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4BBC-1DE5-730E-365F-F57B91FA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2CC5-E3B4-4BCF-6AFC-93D82F1C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3200-784B-DA63-BC46-4963CC7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5C45-BDD2-A686-997B-F792DC2C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FB8A-9F65-9AA3-7FA9-2A84861F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67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52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467821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733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26510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264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5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830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2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09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4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96B5-4235-1E34-543A-52EFD09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1494F-E8C1-33B1-B408-62F4B7E8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D286-A59A-1082-8B5D-819A3733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86A2-A844-BA7D-3588-47C375F2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3D26-27ED-1E0D-88BC-7DA9FD63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11BA-8798-C5BB-9F0D-25D052E0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49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716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5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595216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4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7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514953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8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84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8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3214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2C72A-ADA8-06C2-4775-1D903F3C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D8A5-E0D1-B668-83F6-DB3EAF0D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4837-6B91-50D6-A05D-AF3925256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56F7-5FA8-4CCD-9B2B-FBD41C3AE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A957-1AF9-CB74-1BCD-4D6CE1C6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D4E0-E2A5-B16C-ED80-1C43E718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CC30-7E2C-4AD6-99CB-D5C6EFE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751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2023-04-08T08:47:56Z</dcterms:created>
  <dcterms:modified xsi:type="dcterms:W3CDTF">2023-04-08T08:48:24Z</dcterms:modified>
</cp:coreProperties>
</file>