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10" r:id="rId3"/>
    <p:sldId id="711" r:id="rId4"/>
    <p:sldId id="712" r:id="rId5"/>
    <p:sldId id="713" r:id="rId6"/>
    <p:sldId id="714" r:id="rId7"/>
    <p:sldId id="715" r:id="rId8"/>
    <p:sldId id="716" r:id="rId9"/>
    <p:sldId id="717" r:id="rId10"/>
    <p:sldId id="71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F8B9B5-8684-443A-A547-5B17B895BF8E}" type="doc">
      <dgm:prSet loTypeId="urn:microsoft.com/office/officeart/2005/8/layout/target1" loCatId="relationship" qsTypeId="urn:microsoft.com/office/officeart/2005/8/quickstyle/simple5" qsCatId="simple" csTypeId="urn:microsoft.com/office/officeart/2005/8/colors/colorful5" csCatId="colorful" phldr="1"/>
      <dgm:spPr/>
    </dgm:pt>
    <dgm:pt modelId="{5B9724A6-DC7D-4A3A-AF4F-65E40CB3AFED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Используется для хранения фиксированных наборов данных</a:t>
          </a:r>
          <a:endParaRPr lang="en-US" dirty="0">
            <a:latin typeface="+mj-lt"/>
            <a:ea typeface="Jura" pitchFamily="2" charset="0"/>
          </a:endParaRPr>
        </a:p>
      </dgm:t>
    </dgm:pt>
    <dgm:pt modelId="{FB1A6E8D-184C-4B5F-ABFB-25D5A724318F}" type="parTrans" cxnId="{A59187DC-544D-4D3F-988E-717D04112208}">
      <dgm:prSet/>
      <dgm:spPr/>
      <dgm:t>
        <a:bodyPr/>
        <a:lstStyle/>
        <a:p>
          <a:endParaRPr lang="en-US"/>
        </a:p>
      </dgm:t>
    </dgm:pt>
    <dgm:pt modelId="{CCB8792E-AA7C-486F-BB7C-86E67BD8FF33}" type="sibTrans" cxnId="{A59187DC-544D-4D3F-988E-717D04112208}">
      <dgm:prSet/>
      <dgm:spPr/>
      <dgm:t>
        <a:bodyPr/>
        <a:lstStyle/>
        <a:p>
          <a:endParaRPr lang="en-US"/>
        </a:p>
      </dgm:t>
    </dgm:pt>
    <dgm:pt modelId="{F3142F54-BDD9-43CC-9179-395AF7F1D601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Будучи созданным, не может быть изменён</a:t>
          </a:r>
          <a:endParaRPr lang="en-US" dirty="0">
            <a:latin typeface="+mj-lt"/>
            <a:ea typeface="Jura" pitchFamily="2" charset="0"/>
          </a:endParaRPr>
        </a:p>
      </dgm:t>
    </dgm:pt>
    <dgm:pt modelId="{00D49722-EC4F-4384-A087-309E487D64C0}" type="parTrans" cxnId="{E7BE7A4A-D13B-47F7-9DB2-5F2D96B5C325}">
      <dgm:prSet/>
      <dgm:spPr/>
      <dgm:t>
        <a:bodyPr/>
        <a:lstStyle/>
        <a:p>
          <a:endParaRPr lang="en-US"/>
        </a:p>
      </dgm:t>
    </dgm:pt>
    <dgm:pt modelId="{5028D8CA-3C29-4F5C-8167-4311A65F7DF9}" type="sibTrans" cxnId="{E7BE7A4A-D13B-47F7-9DB2-5F2D96B5C325}">
      <dgm:prSet/>
      <dgm:spPr/>
      <dgm:t>
        <a:bodyPr/>
        <a:lstStyle/>
        <a:p>
          <a:endParaRPr lang="en-US"/>
        </a:p>
      </dgm:t>
    </dgm:pt>
    <dgm:pt modelId="{D202124C-564A-4A78-89B8-B8C30361B658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Доступен для чтения, включая структуру любого элемента</a:t>
          </a:r>
          <a:endParaRPr lang="en-US" dirty="0">
            <a:latin typeface="+mj-lt"/>
            <a:ea typeface="Jura" pitchFamily="2" charset="0"/>
          </a:endParaRPr>
        </a:p>
      </dgm:t>
    </dgm:pt>
    <dgm:pt modelId="{25E72239-FAC3-4668-9537-E94F06165829}" type="parTrans" cxnId="{3D577F88-DB53-4753-8387-6C30EAAE8367}">
      <dgm:prSet/>
      <dgm:spPr/>
      <dgm:t>
        <a:bodyPr/>
        <a:lstStyle/>
        <a:p>
          <a:endParaRPr lang="en-US"/>
        </a:p>
      </dgm:t>
    </dgm:pt>
    <dgm:pt modelId="{875B3D70-5374-4F06-8B70-B0AD65CADF30}" type="sibTrans" cxnId="{3D577F88-DB53-4753-8387-6C30EAAE8367}">
      <dgm:prSet/>
      <dgm:spPr/>
      <dgm:t>
        <a:bodyPr/>
        <a:lstStyle/>
        <a:p>
          <a:endParaRPr lang="en-US"/>
        </a:p>
      </dgm:t>
    </dgm:pt>
    <dgm:pt modelId="{123C66A6-6E50-4532-A297-9E0444F7736C}" type="pres">
      <dgm:prSet presAssocID="{2BF8B9B5-8684-443A-A547-5B17B895BF8E}" presName="composite" presStyleCnt="0">
        <dgm:presLayoutVars>
          <dgm:chMax val="5"/>
          <dgm:dir/>
          <dgm:resizeHandles val="exact"/>
        </dgm:presLayoutVars>
      </dgm:prSet>
      <dgm:spPr/>
    </dgm:pt>
    <dgm:pt modelId="{413DC18D-26B9-4EB8-835D-1D280772280B}" type="pres">
      <dgm:prSet presAssocID="{5B9724A6-DC7D-4A3A-AF4F-65E40CB3AFED}" presName="circle1" presStyleLbl="lnNode1" presStyleIdx="0" presStyleCnt="3"/>
      <dgm:spPr>
        <a:gradFill rotWithShape="0">
          <a:gsLst>
            <a:gs pos="0">
              <a:schemeClr val="accent3"/>
            </a:gs>
            <a:gs pos="50000">
              <a:schemeClr val="accent3"/>
            </a:gs>
            <a:gs pos="100000">
              <a:schemeClr val="accent3"/>
            </a:gs>
          </a:gsLst>
        </a:gradFill>
      </dgm:spPr>
    </dgm:pt>
    <dgm:pt modelId="{5E340C90-F627-4EB7-81EA-8FE329B1ADCE}" type="pres">
      <dgm:prSet presAssocID="{5B9724A6-DC7D-4A3A-AF4F-65E40CB3AFED}" presName="text1" presStyleLbl="revTx" presStyleIdx="0" presStyleCnt="3">
        <dgm:presLayoutVars>
          <dgm:bulletEnabled val="1"/>
        </dgm:presLayoutVars>
      </dgm:prSet>
      <dgm:spPr/>
    </dgm:pt>
    <dgm:pt modelId="{5F4C1321-2CCB-4A28-B58A-F3658D156A10}" type="pres">
      <dgm:prSet presAssocID="{5B9724A6-DC7D-4A3A-AF4F-65E40CB3AFED}" presName="line1" presStyleLbl="callout" presStyleIdx="0" presStyleCnt="6"/>
      <dgm:spPr/>
    </dgm:pt>
    <dgm:pt modelId="{E91A359F-94CD-49BF-9741-8A8D10BDC5B0}" type="pres">
      <dgm:prSet presAssocID="{5B9724A6-DC7D-4A3A-AF4F-65E40CB3AFED}" presName="d1" presStyleLbl="callout" presStyleIdx="1" presStyleCnt="6"/>
      <dgm:spPr/>
    </dgm:pt>
    <dgm:pt modelId="{C32C69EE-6CA5-4F1A-A3A1-58F0F9176317}" type="pres">
      <dgm:prSet presAssocID="{F3142F54-BDD9-43CC-9179-395AF7F1D601}" presName="circle2" presStyleLbl="lnNode1" presStyleIdx="1" presStyleCnt="3"/>
      <dgm:spPr/>
    </dgm:pt>
    <dgm:pt modelId="{1916D135-8E8D-4918-948B-6AB4299B9E7C}" type="pres">
      <dgm:prSet presAssocID="{F3142F54-BDD9-43CC-9179-395AF7F1D601}" presName="text2" presStyleLbl="revTx" presStyleIdx="1" presStyleCnt="3">
        <dgm:presLayoutVars>
          <dgm:bulletEnabled val="1"/>
        </dgm:presLayoutVars>
      </dgm:prSet>
      <dgm:spPr/>
    </dgm:pt>
    <dgm:pt modelId="{29CE6F54-6A4D-4A4D-9DF9-75380FBAC34B}" type="pres">
      <dgm:prSet presAssocID="{F3142F54-BDD9-43CC-9179-395AF7F1D601}" presName="line2" presStyleLbl="callout" presStyleIdx="2" presStyleCnt="6"/>
      <dgm:spPr/>
    </dgm:pt>
    <dgm:pt modelId="{4F9160C8-B262-40E9-89A8-286B7755CCF6}" type="pres">
      <dgm:prSet presAssocID="{F3142F54-BDD9-43CC-9179-395AF7F1D601}" presName="d2" presStyleLbl="callout" presStyleIdx="3" presStyleCnt="6"/>
      <dgm:spPr/>
    </dgm:pt>
    <dgm:pt modelId="{8D24C7B9-9D61-4F8B-96C2-B0DD6F283712}" type="pres">
      <dgm:prSet presAssocID="{D202124C-564A-4A78-89B8-B8C30361B658}" presName="circle3" presStyleLbl="lnNode1" presStyleIdx="2" presStyleCnt="3"/>
      <dgm:spPr/>
    </dgm:pt>
    <dgm:pt modelId="{97760923-17F2-4B12-9CB2-0157045558C9}" type="pres">
      <dgm:prSet presAssocID="{D202124C-564A-4A78-89B8-B8C30361B658}" presName="text3" presStyleLbl="revTx" presStyleIdx="2" presStyleCnt="3">
        <dgm:presLayoutVars>
          <dgm:bulletEnabled val="1"/>
        </dgm:presLayoutVars>
      </dgm:prSet>
      <dgm:spPr/>
    </dgm:pt>
    <dgm:pt modelId="{832C07D5-0527-43EE-B7CC-774CE028F825}" type="pres">
      <dgm:prSet presAssocID="{D202124C-564A-4A78-89B8-B8C30361B658}" presName="line3" presStyleLbl="callout" presStyleIdx="4" presStyleCnt="6"/>
      <dgm:spPr/>
    </dgm:pt>
    <dgm:pt modelId="{13E06498-FCB2-4C4F-8FD3-FDE589FDB7D3}" type="pres">
      <dgm:prSet presAssocID="{D202124C-564A-4A78-89B8-B8C30361B658}" presName="d3" presStyleLbl="callout" presStyleIdx="5" presStyleCnt="6"/>
      <dgm:spPr/>
    </dgm:pt>
  </dgm:ptLst>
  <dgm:cxnLst>
    <dgm:cxn modelId="{0F07910F-76F6-49D3-9711-E01BFACCB91E}" type="presOf" srcId="{D202124C-564A-4A78-89B8-B8C30361B658}" destId="{97760923-17F2-4B12-9CB2-0157045558C9}" srcOrd="0" destOrd="0" presId="urn:microsoft.com/office/officeart/2005/8/layout/target1"/>
    <dgm:cxn modelId="{74C1F110-569D-425F-B7CB-49D48310900B}" type="presOf" srcId="{5B9724A6-DC7D-4A3A-AF4F-65E40CB3AFED}" destId="{5E340C90-F627-4EB7-81EA-8FE329B1ADCE}" srcOrd="0" destOrd="0" presId="urn:microsoft.com/office/officeart/2005/8/layout/target1"/>
    <dgm:cxn modelId="{3AFC8B2E-7DDF-43F1-803D-FD29A4CBFFBA}" type="presOf" srcId="{2BF8B9B5-8684-443A-A547-5B17B895BF8E}" destId="{123C66A6-6E50-4532-A297-9E0444F7736C}" srcOrd="0" destOrd="0" presId="urn:microsoft.com/office/officeart/2005/8/layout/target1"/>
    <dgm:cxn modelId="{9FA30234-AE39-46FA-AA9F-3182252B78A2}" type="presOf" srcId="{F3142F54-BDD9-43CC-9179-395AF7F1D601}" destId="{1916D135-8E8D-4918-948B-6AB4299B9E7C}" srcOrd="0" destOrd="0" presId="urn:microsoft.com/office/officeart/2005/8/layout/target1"/>
    <dgm:cxn modelId="{E7BE7A4A-D13B-47F7-9DB2-5F2D96B5C325}" srcId="{2BF8B9B5-8684-443A-A547-5B17B895BF8E}" destId="{F3142F54-BDD9-43CC-9179-395AF7F1D601}" srcOrd="1" destOrd="0" parTransId="{00D49722-EC4F-4384-A087-309E487D64C0}" sibTransId="{5028D8CA-3C29-4F5C-8167-4311A65F7DF9}"/>
    <dgm:cxn modelId="{3D577F88-DB53-4753-8387-6C30EAAE8367}" srcId="{2BF8B9B5-8684-443A-A547-5B17B895BF8E}" destId="{D202124C-564A-4A78-89B8-B8C30361B658}" srcOrd="2" destOrd="0" parTransId="{25E72239-FAC3-4668-9537-E94F06165829}" sibTransId="{875B3D70-5374-4F06-8B70-B0AD65CADF30}"/>
    <dgm:cxn modelId="{A59187DC-544D-4D3F-988E-717D04112208}" srcId="{2BF8B9B5-8684-443A-A547-5B17B895BF8E}" destId="{5B9724A6-DC7D-4A3A-AF4F-65E40CB3AFED}" srcOrd="0" destOrd="0" parTransId="{FB1A6E8D-184C-4B5F-ABFB-25D5A724318F}" sibTransId="{CCB8792E-AA7C-486F-BB7C-86E67BD8FF33}"/>
    <dgm:cxn modelId="{C4DE2CBE-A730-44F5-842A-4B4FFCD9C595}" type="presParOf" srcId="{123C66A6-6E50-4532-A297-9E0444F7736C}" destId="{413DC18D-26B9-4EB8-835D-1D280772280B}" srcOrd="0" destOrd="0" presId="urn:microsoft.com/office/officeart/2005/8/layout/target1"/>
    <dgm:cxn modelId="{57049CA9-9899-4F11-8F19-6593107BEFB7}" type="presParOf" srcId="{123C66A6-6E50-4532-A297-9E0444F7736C}" destId="{5E340C90-F627-4EB7-81EA-8FE329B1ADCE}" srcOrd="1" destOrd="0" presId="urn:microsoft.com/office/officeart/2005/8/layout/target1"/>
    <dgm:cxn modelId="{21AF401C-0DE0-4694-A4A7-4819A0D09DAE}" type="presParOf" srcId="{123C66A6-6E50-4532-A297-9E0444F7736C}" destId="{5F4C1321-2CCB-4A28-B58A-F3658D156A10}" srcOrd="2" destOrd="0" presId="urn:microsoft.com/office/officeart/2005/8/layout/target1"/>
    <dgm:cxn modelId="{8CD8E598-5A56-4B2E-8094-5D0332E92060}" type="presParOf" srcId="{123C66A6-6E50-4532-A297-9E0444F7736C}" destId="{E91A359F-94CD-49BF-9741-8A8D10BDC5B0}" srcOrd="3" destOrd="0" presId="urn:microsoft.com/office/officeart/2005/8/layout/target1"/>
    <dgm:cxn modelId="{DB4FD6E5-6504-4C71-B9F9-B3CF134EDD3A}" type="presParOf" srcId="{123C66A6-6E50-4532-A297-9E0444F7736C}" destId="{C32C69EE-6CA5-4F1A-A3A1-58F0F9176317}" srcOrd="4" destOrd="0" presId="urn:microsoft.com/office/officeart/2005/8/layout/target1"/>
    <dgm:cxn modelId="{5DB477D3-8F73-45BD-8241-4F57429BB89E}" type="presParOf" srcId="{123C66A6-6E50-4532-A297-9E0444F7736C}" destId="{1916D135-8E8D-4918-948B-6AB4299B9E7C}" srcOrd="5" destOrd="0" presId="urn:microsoft.com/office/officeart/2005/8/layout/target1"/>
    <dgm:cxn modelId="{ACA51EA8-71CB-4773-BCD5-9AC62B6F556F}" type="presParOf" srcId="{123C66A6-6E50-4532-A297-9E0444F7736C}" destId="{29CE6F54-6A4D-4A4D-9DF9-75380FBAC34B}" srcOrd="6" destOrd="0" presId="urn:microsoft.com/office/officeart/2005/8/layout/target1"/>
    <dgm:cxn modelId="{F7E32FB6-B54F-4AE8-9565-E9B31524C98E}" type="presParOf" srcId="{123C66A6-6E50-4532-A297-9E0444F7736C}" destId="{4F9160C8-B262-40E9-89A8-286B7755CCF6}" srcOrd="7" destOrd="0" presId="urn:microsoft.com/office/officeart/2005/8/layout/target1"/>
    <dgm:cxn modelId="{D705A730-DF33-4FDD-BA50-BE96BE5E398A}" type="presParOf" srcId="{123C66A6-6E50-4532-A297-9E0444F7736C}" destId="{8D24C7B9-9D61-4F8B-96C2-B0DD6F283712}" srcOrd="8" destOrd="0" presId="urn:microsoft.com/office/officeart/2005/8/layout/target1"/>
    <dgm:cxn modelId="{33D57942-0827-431E-8AB8-6926F184064C}" type="presParOf" srcId="{123C66A6-6E50-4532-A297-9E0444F7736C}" destId="{97760923-17F2-4B12-9CB2-0157045558C9}" srcOrd="9" destOrd="0" presId="urn:microsoft.com/office/officeart/2005/8/layout/target1"/>
    <dgm:cxn modelId="{D1973EF9-D0D4-4C30-B0B4-04C299BD41C2}" type="presParOf" srcId="{123C66A6-6E50-4532-A297-9E0444F7736C}" destId="{832C07D5-0527-43EE-B7CC-774CE028F825}" srcOrd="10" destOrd="0" presId="urn:microsoft.com/office/officeart/2005/8/layout/target1"/>
    <dgm:cxn modelId="{8C8BE8A3-CC60-4C49-832D-FCB542766442}" type="presParOf" srcId="{123C66A6-6E50-4532-A297-9E0444F7736C}" destId="{13E06498-FCB2-4C4F-8FD3-FDE589FDB7D3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367357B-F405-4C78-AA0E-FEE935E19A91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хранит объекты по ключам, а не по позициям</a:t>
          </a:r>
          <a:endParaRPr lang="en-US" dirty="0">
            <a:latin typeface="+mj-lt"/>
            <a:ea typeface="Jura" pitchFamily="2" charset="0"/>
          </a:endParaRPr>
        </a:p>
      </dgm:t>
    </dgm:pt>
    <dgm:pt modelId="{1F23B008-F68F-406B-A953-606C824F4346}" type="parTrans" cxnId="{602C3D9B-44C0-4359-8F64-3137E9C36082}">
      <dgm:prSet/>
      <dgm:spPr/>
      <dgm:t>
        <a:bodyPr/>
        <a:lstStyle/>
        <a:p>
          <a:endParaRPr lang="en-US"/>
        </a:p>
      </dgm:t>
    </dgm:pt>
    <dgm:pt modelId="{99A8DBE6-3354-439E-8579-EF8EDFFC412D}" type="sibTrans" cxnId="{602C3D9B-44C0-4359-8F64-3137E9C36082}">
      <dgm:prSet/>
      <dgm:spPr/>
      <dgm:t>
        <a:bodyPr/>
        <a:lstStyle/>
        <a:p>
          <a:endParaRPr lang="en-US"/>
        </a:p>
      </dgm:t>
    </dgm:pt>
    <dgm:pt modelId="{5F10AE9E-950C-456F-8016-8DBE3D19E196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ключом может быть любой неизменяемый объект</a:t>
          </a:r>
          <a:endParaRPr lang="en-US" dirty="0">
            <a:latin typeface="+mj-lt"/>
            <a:ea typeface="Jura" pitchFamily="2" charset="0"/>
          </a:endParaRPr>
        </a:p>
      </dgm:t>
    </dgm:pt>
    <dgm:pt modelId="{36890DC8-F188-480E-8A4C-8896A2F64C0B}" type="parTrans" cxnId="{50565772-607D-4B8F-B383-C503D745D2DE}">
      <dgm:prSet/>
      <dgm:spPr/>
      <dgm:t>
        <a:bodyPr/>
        <a:lstStyle/>
        <a:p>
          <a:endParaRPr lang="en-US"/>
        </a:p>
      </dgm:t>
    </dgm:pt>
    <dgm:pt modelId="{7A31F7FA-5186-45AC-964A-3FFCF208AA3D}" type="sibTrans" cxnId="{50565772-607D-4B8F-B383-C503D745D2DE}">
      <dgm:prSet/>
      <dgm:spPr/>
      <dgm:t>
        <a:bodyPr/>
        <a:lstStyle/>
        <a:p>
          <a:endParaRPr lang="en-US"/>
        </a:p>
      </dgm:t>
    </dgm:pt>
    <dgm:pt modelId="{3F8F5B35-AB2F-4FD4-8792-4FFEDFD2A0A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изменяемый</a:t>
          </a:r>
          <a:endParaRPr lang="en-US" dirty="0">
            <a:latin typeface="+mj-lt"/>
            <a:ea typeface="Jura" pitchFamily="2" charset="0"/>
          </a:endParaRPr>
        </a:p>
      </dgm:t>
    </dgm:pt>
    <dgm:pt modelId="{FA92053C-AA16-4BC6-99EB-E48BB43704E1}" type="parTrans" cxnId="{E6147717-744A-4CDC-8F7B-5B9F1EDAE20D}">
      <dgm:prSet/>
      <dgm:spPr/>
      <dgm:t>
        <a:bodyPr/>
        <a:lstStyle/>
        <a:p>
          <a:endParaRPr lang="en-US"/>
        </a:p>
      </dgm:t>
    </dgm:pt>
    <dgm:pt modelId="{D74E819A-F06C-4291-A716-E189CFF31FAC}" type="sibTrans" cxnId="{E6147717-744A-4CDC-8F7B-5B9F1EDAE20D}">
      <dgm:prSet/>
      <dgm:spPr/>
      <dgm:t>
        <a:bodyPr/>
        <a:lstStyle/>
        <a:p>
          <a:endParaRPr lang="en-US"/>
        </a:p>
      </dgm:t>
    </dgm:pt>
    <dgm:pt modelId="{61828DB3-14A2-49BA-91C7-2C7F973959CE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безразмерный</a:t>
          </a:r>
          <a:endParaRPr lang="en-US" dirty="0">
            <a:latin typeface="+mj-lt"/>
            <a:ea typeface="Jura" pitchFamily="2" charset="0"/>
          </a:endParaRPr>
        </a:p>
      </dgm:t>
    </dgm:pt>
    <dgm:pt modelId="{38525EE7-97A6-45A8-956B-3E50058D3EBB}" type="parTrans" cxnId="{308AAC5E-B7F1-471A-832C-D494E6A8C3E6}">
      <dgm:prSet/>
      <dgm:spPr/>
      <dgm:t>
        <a:bodyPr/>
        <a:lstStyle/>
        <a:p>
          <a:endParaRPr lang="en-US"/>
        </a:p>
      </dgm:t>
    </dgm:pt>
    <dgm:pt modelId="{FD648C63-82AF-4937-8079-C1CB8A74D55A}" type="sibTrans" cxnId="{308AAC5E-B7F1-471A-832C-D494E6A8C3E6}">
      <dgm:prSet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  <dgm:pt modelId="{4FF7DF9F-F540-4EE4-B8E2-C6873F01AE87}" type="pres">
      <dgm:prSet presAssocID="{D367357B-F405-4C78-AA0E-FEE935E19A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DDDA57-1160-4025-BA33-F299A65C32DC}" type="pres">
      <dgm:prSet presAssocID="{99A8DBE6-3354-439E-8579-EF8EDFFC412D}" presName="spacer" presStyleCnt="0"/>
      <dgm:spPr/>
    </dgm:pt>
    <dgm:pt modelId="{D5FDFAEF-D75A-4C90-A22C-1EDA224AC4B1}" type="pres">
      <dgm:prSet presAssocID="{5F10AE9E-950C-456F-8016-8DBE3D19E1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6E068B-7501-442C-A7FE-2E180C8C453C}" type="pres">
      <dgm:prSet presAssocID="{7A31F7FA-5186-45AC-964A-3FFCF208AA3D}" presName="spacer" presStyleCnt="0"/>
      <dgm:spPr/>
    </dgm:pt>
    <dgm:pt modelId="{2D2F1B57-79A6-40B3-A0BC-2DE0AC980D43}" type="pres">
      <dgm:prSet presAssocID="{3F8F5B35-AB2F-4FD4-8792-4FFEDFD2A0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CB04F1E-2352-44B9-A511-AA3608887349}" type="pres">
      <dgm:prSet presAssocID="{D74E819A-F06C-4291-A716-E189CFF31FAC}" presName="spacer" presStyleCnt="0"/>
      <dgm:spPr/>
    </dgm:pt>
    <dgm:pt modelId="{A62AE4F8-C235-494B-A720-4D1DA5F9E6DF}" type="pres">
      <dgm:prSet presAssocID="{61828DB3-14A2-49BA-91C7-2C7F973959C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6147717-744A-4CDC-8F7B-5B9F1EDAE20D}" srcId="{B7623AE9-2E16-4569-8880-EACCBDB4D8E0}" destId="{3F8F5B35-AB2F-4FD4-8792-4FFEDFD2A0AB}" srcOrd="2" destOrd="0" parTransId="{FA92053C-AA16-4BC6-99EB-E48BB43704E1}" sibTransId="{D74E819A-F06C-4291-A716-E189CFF31FAC}"/>
    <dgm:cxn modelId="{5416E329-0886-4911-AC68-6F820C10810D}" type="presOf" srcId="{5F10AE9E-950C-456F-8016-8DBE3D19E196}" destId="{D5FDFAEF-D75A-4C90-A22C-1EDA224AC4B1}" srcOrd="0" destOrd="0" presId="urn:microsoft.com/office/officeart/2005/8/layout/vList2"/>
    <dgm:cxn modelId="{308AAC5E-B7F1-471A-832C-D494E6A8C3E6}" srcId="{B7623AE9-2E16-4569-8880-EACCBDB4D8E0}" destId="{61828DB3-14A2-49BA-91C7-2C7F973959CE}" srcOrd="3" destOrd="0" parTransId="{38525EE7-97A6-45A8-956B-3E50058D3EBB}" sibTransId="{FD648C63-82AF-4937-8079-C1CB8A74D55A}"/>
    <dgm:cxn modelId="{50565772-607D-4B8F-B383-C503D745D2DE}" srcId="{B7623AE9-2E16-4569-8880-EACCBDB4D8E0}" destId="{5F10AE9E-950C-456F-8016-8DBE3D19E196}" srcOrd="1" destOrd="0" parTransId="{36890DC8-F188-480E-8A4C-8896A2F64C0B}" sibTransId="{7A31F7FA-5186-45AC-964A-3FFCF208AA3D}"/>
    <dgm:cxn modelId="{35E4157D-2936-46C6-A6C7-AE852EAAE653}" type="presOf" srcId="{3F8F5B35-AB2F-4FD4-8792-4FFEDFD2A0AB}" destId="{2D2F1B57-79A6-40B3-A0BC-2DE0AC980D43}" srcOrd="0" destOrd="0" presId="urn:microsoft.com/office/officeart/2005/8/layout/vList2"/>
    <dgm:cxn modelId="{B078BA84-D4C4-4881-9CBE-F44553BDF927}" type="presOf" srcId="{61828DB3-14A2-49BA-91C7-2C7F973959CE}" destId="{A62AE4F8-C235-494B-A720-4D1DA5F9E6DF}" srcOrd="0" destOrd="0" presId="urn:microsoft.com/office/officeart/2005/8/layout/vList2"/>
    <dgm:cxn modelId="{602C3D9B-44C0-4359-8F64-3137E9C36082}" srcId="{B7623AE9-2E16-4569-8880-EACCBDB4D8E0}" destId="{D367357B-F405-4C78-AA0E-FEE935E19A91}" srcOrd="0" destOrd="0" parTransId="{1F23B008-F68F-406B-A953-606C824F4346}" sibTransId="{99A8DBE6-3354-439E-8579-EF8EDFFC412D}"/>
    <dgm:cxn modelId="{D8551FA6-528C-416C-86E2-5CCFDC71E9EE}" type="presOf" srcId="{D367357B-F405-4C78-AA0E-FEE935E19A91}" destId="{4FF7DF9F-F540-4EE4-B8E2-C6873F01AE87}" srcOrd="0" destOrd="0" presId="urn:microsoft.com/office/officeart/2005/8/layout/vList2"/>
    <dgm:cxn modelId="{A0E1C5BF-E211-4113-98F5-EF62C92C76C1}" type="presOf" srcId="{B7623AE9-2E16-4569-8880-EACCBDB4D8E0}" destId="{60186B42-1EB6-41F6-819D-D722E3E628BB}" srcOrd="0" destOrd="0" presId="urn:microsoft.com/office/officeart/2005/8/layout/vList2"/>
    <dgm:cxn modelId="{5550D172-91D8-4E09-8B22-825646B1F305}" type="presParOf" srcId="{60186B42-1EB6-41F6-819D-D722E3E628BB}" destId="{4FF7DF9F-F540-4EE4-B8E2-C6873F01AE87}" srcOrd="0" destOrd="0" presId="urn:microsoft.com/office/officeart/2005/8/layout/vList2"/>
    <dgm:cxn modelId="{D8E2DBF3-AA71-4D99-BD77-8AF5B4B84103}" type="presParOf" srcId="{60186B42-1EB6-41F6-819D-D722E3E628BB}" destId="{F8DDDA57-1160-4025-BA33-F299A65C32DC}" srcOrd="1" destOrd="0" presId="urn:microsoft.com/office/officeart/2005/8/layout/vList2"/>
    <dgm:cxn modelId="{22016674-6F35-40D5-9B81-0A78869601DF}" type="presParOf" srcId="{60186B42-1EB6-41F6-819D-D722E3E628BB}" destId="{D5FDFAEF-D75A-4C90-A22C-1EDA224AC4B1}" srcOrd="2" destOrd="0" presId="urn:microsoft.com/office/officeart/2005/8/layout/vList2"/>
    <dgm:cxn modelId="{D1D72282-BD01-45D2-985B-D92EC1C2F426}" type="presParOf" srcId="{60186B42-1EB6-41F6-819D-D722E3E628BB}" destId="{CE6E068B-7501-442C-A7FE-2E180C8C453C}" srcOrd="3" destOrd="0" presId="urn:microsoft.com/office/officeart/2005/8/layout/vList2"/>
    <dgm:cxn modelId="{1F34B958-7C9A-4003-A10A-BDEAE12BCDA5}" type="presParOf" srcId="{60186B42-1EB6-41F6-819D-D722E3E628BB}" destId="{2D2F1B57-79A6-40B3-A0BC-2DE0AC980D43}" srcOrd="4" destOrd="0" presId="urn:microsoft.com/office/officeart/2005/8/layout/vList2"/>
    <dgm:cxn modelId="{B3C0DEB0-D236-44C0-B838-982476833887}" type="presParOf" srcId="{60186B42-1EB6-41F6-819D-D722E3E628BB}" destId="{2CB04F1E-2352-44B9-A511-AA3608887349}" srcOrd="5" destOrd="0" presId="urn:microsoft.com/office/officeart/2005/8/layout/vList2"/>
    <dgm:cxn modelId="{1D3B2190-7D3B-479E-AEA2-7A8369E49AA6}" type="presParOf" srcId="{60186B42-1EB6-41F6-819D-D722E3E628BB}" destId="{A62AE4F8-C235-494B-A720-4D1DA5F9E6D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2B085F-DC84-4BB6-8113-4116E80B39F5}" type="doc">
      <dgm:prSet loTypeId="urn:microsoft.com/office/officeart/2005/8/layout/radial3" loCatId="cycle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0807E65-E09F-4AD8-9412-5BFF5690CE63}">
      <dgm:prSet phldrT="[Text]"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set</a:t>
          </a:r>
        </a:p>
      </dgm:t>
    </dgm:pt>
    <dgm:pt modelId="{7BF81A04-FA08-4ED6-8578-126643881874}" type="parTrans" cxnId="{6AC98827-D44F-4974-ABA2-1CD3A9D1883E}">
      <dgm:prSet/>
      <dgm:spPr/>
      <dgm:t>
        <a:bodyPr/>
        <a:lstStyle/>
        <a:p>
          <a:endParaRPr lang="en-US"/>
        </a:p>
      </dgm:t>
    </dgm:pt>
    <dgm:pt modelId="{C76907D5-87AA-4C2E-B626-13C80427ABE8}" type="sibTrans" cxnId="{6AC98827-D44F-4974-ABA2-1CD3A9D1883E}">
      <dgm:prSet/>
      <dgm:spPr/>
      <dgm:t>
        <a:bodyPr/>
        <a:lstStyle/>
        <a:p>
          <a:endParaRPr lang="en-US"/>
        </a:p>
      </dgm:t>
    </dgm:pt>
    <dgm:pt modelId="{A78C0242-5BDC-4582-8EDD-0BB0792085C1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Отсеивание дубликатов</a:t>
          </a:r>
          <a:endParaRPr lang="en-US" dirty="0">
            <a:latin typeface="+mj-lt"/>
            <a:ea typeface="Jura" pitchFamily="2" charset="0"/>
          </a:endParaRPr>
        </a:p>
      </dgm:t>
    </dgm:pt>
    <dgm:pt modelId="{BA7060E3-F0B3-4B73-AE5E-363F9E420BCE}" type="parTrans" cxnId="{0B9BDCF0-170A-4212-B575-3803690FA749}">
      <dgm:prSet/>
      <dgm:spPr/>
      <dgm:t>
        <a:bodyPr/>
        <a:lstStyle/>
        <a:p>
          <a:endParaRPr lang="en-US"/>
        </a:p>
      </dgm:t>
    </dgm:pt>
    <dgm:pt modelId="{8776A51B-6435-41C0-9445-D1CA16573060}" type="sibTrans" cxnId="{0B9BDCF0-170A-4212-B575-3803690FA749}">
      <dgm:prSet/>
      <dgm:spPr/>
      <dgm:t>
        <a:bodyPr/>
        <a:lstStyle/>
        <a:p>
          <a:endParaRPr lang="en-US"/>
        </a:p>
      </dgm:t>
    </dgm:pt>
    <dgm:pt modelId="{72EEDA1C-E04F-497B-B310-888CB4E36BB2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Абстракция математического множества</a:t>
          </a:r>
          <a:endParaRPr lang="en-US" dirty="0">
            <a:latin typeface="+mj-lt"/>
            <a:ea typeface="Jura" pitchFamily="2" charset="0"/>
          </a:endParaRPr>
        </a:p>
      </dgm:t>
    </dgm:pt>
    <dgm:pt modelId="{0BAEDE75-6733-476A-A9E1-64954E6DA4AE}" type="parTrans" cxnId="{54BF2D8B-2BCF-406E-8B65-BF5CEFE7926B}">
      <dgm:prSet/>
      <dgm:spPr/>
      <dgm:t>
        <a:bodyPr/>
        <a:lstStyle/>
        <a:p>
          <a:endParaRPr lang="en-US"/>
        </a:p>
      </dgm:t>
    </dgm:pt>
    <dgm:pt modelId="{143132AE-446F-40A2-83CA-342EF56DE06C}" type="sibTrans" cxnId="{54BF2D8B-2BCF-406E-8B65-BF5CEFE7926B}">
      <dgm:prSet/>
      <dgm:spPr/>
      <dgm:t>
        <a:bodyPr/>
        <a:lstStyle/>
        <a:p>
          <a:endParaRPr lang="en-US"/>
        </a:p>
      </dgm:t>
    </dgm:pt>
    <dgm:pt modelId="{FA13C26A-D4AE-4A4F-AF8D-EECEE982916A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Проверка на равенство без учёта порядка</a:t>
          </a:r>
          <a:endParaRPr lang="en-US" dirty="0">
            <a:latin typeface="+mj-lt"/>
            <a:ea typeface="Jura" pitchFamily="2" charset="0"/>
          </a:endParaRPr>
        </a:p>
      </dgm:t>
    </dgm:pt>
    <dgm:pt modelId="{ABFBB4B8-8217-4821-9165-72EDD32AFEFB}" type="parTrans" cxnId="{D8704EB4-58DF-4D66-8F90-5D5E0D4F15D8}">
      <dgm:prSet/>
      <dgm:spPr/>
      <dgm:t>
        <a:bodyPr/>
        <a:lstStyle/>
        <a:p>
          <a:endParaRPr lang="en-US"/>
        </a:p>
      </dgm:t>
    </dgm:pt>
    <dgm:pt modelId="{156388BC-3010-49F3-9F19-A43B3434E9C2}" type="sibTrans" cxnId="{D8704EB4-58DF-4D66-8F90-5D5E0D4F15D8}">
      <dgm:prSet/>
      <dgm:spPr/>
      <dgm:t>
        <a:bodyPr/>
        <a:lstStyle/>
        <a:p>
          <a:endParaRPr lang="en-US"/>
        </a:p>
      </dgm:t>
    </dgm:pt>
    <dgm:pt modelId="{16758506-EEAF-4058-ABBE-E7E1D8EAA58A}" type="pres">
      <dgm:prSet presAssocID="{8A2B085F-DC84-4BB6-8113-4116E80B39F5}" presName="composite" presStyleCnt="0">
        <dgm:presLayoutVars>
          <dgm:chMax val="1"/>
          <dgm:dir/>
          <dgm:resizeHandles val="exact"/>
        </dgm:presLayoutVars>
      </dgm:prSet>
      <dgm:spPr/>
    </dgm:pt>
    <dgm:pt modelId="{EF40C9A8-DCA4-4891-B482-9B9E30B00F1C}" type="pres">
      <dgm:prSet presAssocID="{8A2B085F-DC84-4BB6-8113-4116E80B39F5}" presName="radial" presStyleCnt="0">
        <dgm:presLayoutVars>
          <dgm:animLvl val="ctr"/>
        </dgm:presLayoutVars>
      </dgm:prSet>
      <dgm:spPr/>
    </dgm:pt>
    <dgm:pt modelId="{91CF9AF4-B2FE-4230-B9EB-88DDC60BD85F}" type="pres">
      <dgm:prSet presAssocID="{10807E65-E09F-4AD8-9412-5BFF5690CE63}" presName="centerShape" presStyleLbl="vennNode1" presStyleIdx="0" presStyleCnt="4"/>
      <dgm:spPr/>
    </dgm:pt>
    <dgm:pt modelId="{6E19CE64-06C4-49D8-996D-CB9FC3C2D06F}" type="pres">
      <dgm:prSet presAssocID="{72EEDA1C-E04F-497B-B310-888CB4E36BB2}" presName="node" presStyleLbl="vennNode1" presStyleIdx="1" presStyleCnt="4">
        <dgm:presLayoutVars>
          <dgm:bulletEnabled val="1"/>
        </dgm:presLayoutVars>
      </dgm:prSet>
      <dgm:spPr/>
    </dgm:pt>
    <dgm:pt modelId="{A960FB6F-C7F2-46C1-A4A8-C66C6A3D905B}" type="pres">
      <dgm:prSet presAssocID="{A78C0242-5BDC-4582-8EDD-0BB0792085C1}" presName="node" presStyleLbl="vennNode1" presStyleIdx="2" presStyleCnt="4">
        <dgm:presLayoutVars>
          <dgm:bulletEnabled val="1"/>
        </dgm:presLayoutVars>
      </dgm:prSet>
      <dgm:spPr/>
    </dgm:pt>
    <dgm:pt modelId="{25310DE0-E208-4865-BF6F-EBE2A31ED438}" type="pres">
      <dgm:prSet presAssocID="{FA13C26A-D4AE-4A4F-AF8D-EECEE982916A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0258FE01-DE87-423B-818E-5F3A10AB6C72}" type="presOf" srcId="{A78C0242-5BDC-4582-8EDD-0BB0792085C1}" destId="{A960FB6F-C7F2-46C1-A4A8-C66C6A3D905B}" srcOrd="0" destOrd="0" presId="urn:microsoft.com/office/officeart/2005/8/layout/radial3"/>
    <dgm:cxn modelId="{6AC98827-D44F-4974-ABA2-1CD3A9D1883E}" srcId="{8A2B085F-DC84-4BB6-8113-4116E80B39F5}" destId="{10807E65-E09F-4AD8-9412-5BFF5690CE63}" srcOrd="0" destOrd="0" parTransId="{7BF81A04-FA08-4ED6-8578-126643881874}" sibTransId="{C76907D5-87AA-4C2E-B626-13C80427ABE8}"/>
    <dgm:cxn modelId="{7A082A62-A6F9-4AC3-86A2-9724285CA41B}" type="presOf" srcId="{10807E65-E09F-4AD8-9412-5BFF5690CE63}" destId="{91CF9AF4-B2FE-4230-B9EB-88DDC60BD85F}" srcOrd="0" destOrd="0" presId="urn:microsoft.com/office/officeart/2005/8/layout/radial3"/>
    <dgm:cxn modelId="{09ABE16E-C1D5-4E64-9A4C-5DBABFEFD356}" type="presOf" srcId="{FA13C26A-D4AE-4A4F-AF8D-EECEE982916A}" destId="{25310DE0-E208-4865-BF6F-EBE2A31ED438}" srcOrd="0" destOrd="0" presId="urn:microsoft.com/office/officeart/2005/8/layout/radial3"/>
    <dgm:cxn modelId="{27D40670-F6D4-4DE4-9736-A505B5DA75D9}" type="presOf" srcId="{72EEDA1C-E04F-497B-B310-888CB4E36BB2}" destId="{6E19CE64-06C4-49D8-996D-CB9FC3C2D06F}" srcOrd="0" destOrd="0" presId="urn:microsoft.com/office/officeart/2005/8/layout/radial3"/>
    <dgm:cxn modelId="{54BF2D8B-2BCF-406E-8B65-BF5CEFE7926B}" srcId="{10807E65-E09F-4AD8-9412-5BFF5690CE63}" destId="{72EEDA1C-E04F-497B-B310-888CB4E36BB2}" srcOrd="0" destOrd="0" parTransId="{0BAEDE75-6733-476A-A9E1-64954E6DA4AE}" sibTransId="{143132AE-446F-40A2-83CA-342EF56DE06C}"/>
    <dgm:cxn modelId="{E68DF391-0B98-42CB-AB82-0AF19A628EA1}" type="presOf" srcId="{8A2B085F-DC84-4BB6-8113-4116E80B39F5}" destId="{16758506-EEAF-4058-ABBE-E7E1D8EAA58A}" srcOrd="0" destOrd="0" presId="urn:microsoft.com/office/officeart/2005/8/layout/radial3"/>
    <dgm:cxn modelId="{D8704EB4-58DF-4D66-8F90-5D5E0D4F15D8}" srcId="{10807E65-E09F-4AD8-9412-5BFF5690CE63}" destId="{FA13C26A-D4AE-4A4F-AF8D-EECEE982916A}" srcOrd="2" destOrd="0" parTransId="{ABFBB4B8-8217-4821-9165-72EDD32AFEFB}" sibTransId="{156388BC-3010-49F3-9F19-A43B3434E9C2}"/>
    <dgm:cxn modelId="{0B9BDCF0-170A-4212-B575-3803690FA749}" srcId="{10807E65-E09F-4AD8-9412-5BFF5690CE63}" destId="{A78C0242-5BDC-4582-8EDD-0BB0792085C1}" srcOrd="1" destOrd="0" parTransId="{BA7060E3-F0B3-4B73-AE5E-363F9E420BCE}" sibTransId="{8776A51B-6435-41C0-9445-D1CA16573060}"/>
    <dgm:cxn modelId="{72786959-0C7E-45B5-A954-1E78E47886A0}" type="presParOf" srcId="{16758506-EEAF-4058-ABBE-E7E1D8EAA58A}" destId="{EF40C9A8-DCA4-4891-B482-9B9E30B00F1C}" srcOrd="0" destOrd="0" presId="urn:microsoft.com/office/officeart/2005/8/layout/radial3"/>
    <dgm:cxn modelId="{92DC7E60-A669-4EC5-9C70-DA79FDC11EA8}" type="presParOf" srcId="{EF40C9A8-DCA4-4891-B482-9B9E30B00F1C}" destId="{91CF9AF4-B2FE-4230-B9EB-88DDC60BD85F}" srcOrd="0" destOrd="0" presId="urn:microsoft.com/office/officeart/2005/8/layout/radial3"/>
    <dgm:cxn modelId="{4ECF83D9-1550-4ABC-9AE4-B41937832F3D}" type="presParOf" srcId="{EF40C9A8-DCA4-4891-B482-9B9E30B00F1C}" destId="{6E19CE64-06C4-49D8-996D-CB9FC3C2D06F}" srcOrd="1" destOrd="0" presId="urn:microsoft.com/office/officeart/2005/8/layout/radial3"/>
    <dgm:cxn modelId="{0ACE0233-3B1D-48C0-B26E-2F63950AFEF3}" type="presParOf" srcId="{EF40C9A8-DCA4-4891-B482-9B9E30B00F1C}" destId="{A960FB6F-C7F2-46C1-A4A8-C66C6A3D905B}" srcOrd="2" destOrd="0" presId="urn:microsoft.com/office/officeart/2005/8/layout/radial3"/>
    <dgm:cxn modelId="{CEE8F0F8-2621-470D-AD04-BD94DF1B0019}" type="presParOf" srcId="{EF40C9A8-DCA4-4891-B482-9B9E30B00F1C}" destId="{25310DE0-E208-4865-BF6F-EBE2A31ED438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4C7B9-9D61-4F8B-96C2-B0DD6F283712}">
      <dsp:nvSpPr>
        <dsp:cNvPr id="0" name=""/>
        <dsp:cNvSpPr/>
      </dsp:nvSpPr>
      <dsp:spPr>
        <a:xfrm>
          <a:off x="95250" y="1333499"/>
          <a:ext cx="4000500" cy="4000500"/>
        </a:xfrm>
        <a:prstGeom prst="ellipse">
          <a:avLst/>
        </a:prstGeom>
        <a:gradFill rotWithShape="0">
          <a:gsLst>
            <a:gs pos="0">
              <a:schemeClr val="accent5">
                <a:hueOff val="-360011"/>
                <a:satOff val="-17245"/>
                <a:lumOff val="-141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0011"/>
                <a:satOff val="-17245"/>
                <a:lumOff val="-141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0011"/>
                <a:satOff val="-17245"/>
                <a:lumOff val="-141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2C69EE-6CA5-4F1A-A3A1-58F0F9176317}">
      <dsp:nvSpPr>
        <dsp:cNvPr id="0" name=""/>
        <dsp:cNvSpPr/>
      </dsp:nvSpPr>
      <dsp:spPr>
        <a:xfrm>
          <a:off x="895350" y="2133599"/>
          <a:ext cx="2400300" cy="2400300"/>
        </a:xfrm>
        <a:prstGeom prst="ellipse">
          <a:avLst/>
        </a:prstGeom>
        <a:gradFill rotWithShape="0">
          <a:gsLst>
            <a:gs pos="0">
              <a:schemeClr val="accent5">
                <a:hueOff val="-180005"/>
                <a:satOff val="-8623"/>
                <a:lumOff val="-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80005"/>
                <a:satOff val="-8623"/>
                <a:lumOff val="-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80005"/>
                <a:satOff val="-8623"/>
                <a:lumOff val="-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13DC18D-26B9-4EB8-835D-1D280772280B}">
      <dsp:nvSpPr>
        <dsp:cNvPr id="0" name=""/>
        <dsp:cNvSpPr/>
      </dsp:nvSpPr>
      <dsp:spPr>
        <a:xfrm>
          <a:off x="1695450" y="2933699"/>
          <a:ext cx="800099" cy="800099"/>
        </a:xfrm>
        <a:prstGeom prst="ellipse">
          <a:avLst/>
        </a:prstGeom>
        <a:gradFill rotWithShape="0">
          <a:gsLst>
            <a:gs pos="0">
              <a:schemeClr val="accent3"/>
            </a:gs>
            <a:gs pos="50000">
              <a:schemeClr val="accent3"/>
            </a:gs>
            <a:gs pos="100000">
              <a:schemeClr val="accent3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E340C90-F627-4EB7-81EA-8FE329B1ADCE}">
      <dsp:nvSpPr>
        <dsp:cNvPr id="0" name=""/>
        <dsp:cNvSpPr/>
      </dsp:nvSpPr>
      <dsp:spPr>
        <a:xfrm>
          <a:off x="4762500" y="0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+mj-lt"/>
              <a:ea typeface="Jura" pitchFamily="2" charset="0"/>
            </a:rPr>
            <a:t>Используется для хранения фиксированных наборов данных</a:t>
          </a:r>
          <a:endParaRPr lang="en-US" sz="1700" kern="1200" dirty="0">
            <a:latin typeface="+mj-lt"/>
            <a:ea typeface="Jura" pitchFamily="2" charset="0"/>
          </a:endParaRPr>
        </a:p>
      </dsp:txBody>
      <dsp:txXfrm>
        <a:off x="4762500" y="0"/>
        <a:ext cx="2000250" cy="1166812"/>
      </dsp:txXfrm>
    </dsp:sp>
    <dsp:sp modelId="{5F4C1321-2CCB-4A28-B58A-F3658D156A10}">
      <dsp:nvSpPr>
        <dsp:cNvPr id="0" name=""/>
        <dsp:cNvSpPr/>
      </dsp:nvSpPr>
      <dsp:spPr>
        <a:xfrm>
          <a:off x="4262437" y="583406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91A359F-94CD-49BF-9741-8A8D10BDC5B0}">
      <dsp:nvSpPr>
        <dsp:cNvPr id="0" name=""/>
        <dsp:cNvSpPr/>
      </dsp:nvSpPr>
      <dsp:spPr>
        <a:xfrm rot="5400000">
          <a:off x="1803130" y="876442"/>
          <a:ext cx="2749676" cy="2164937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916D135-8E8D-4918-948B-6AB4299B9E7C}">
      <dsp:nvSpPr>
        <dsp:cNvPr id="0" name=""/>
        <dsp:cNvSpPr/>
      </dsp:nvSpPr>
      <dsp:spPr>
        <a:xfrm>
          <a:off x="4762500" y="1166812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+mj-lt"/>
              <a:ea typeface="Jura" pitchFamily="2" charset="0"/>
            </a:rPr>
            <a:t>Будучи созданным, не может быть изменён</a:t>
          </a:r>
          <a:endParaRPr lang="en-US" sz="1700" kern="1200" dirty="0">
            <a:latin typeface="+mj-lt"/>
            <a:ea typeface="Jura" pitchFamily="2" charset="0"/>
          </a:endParaRPr>
        </a:p>
      </dsp:txBody>
      <dsp:txXfrm>
        <a:off x="4762500" y="1166812"/>
        <a:ext cx="2000250" cy="1166812"/>
      </dsp:txXfrm>
    </dsp:sp>
    <dsp:sp modelId="{29CE6F54-6A4D-4A4D-9DF9-75380FBAC34B}">
      <dsp:nvSpPr>
        <dsp:cNvPr id="0" name=""/>
        <dsp:cNvSpPr/>
      </dsp:nvSpPr>
      <dsp:spPr>
        <a:xfrm>
          <a:off x="4262437" y="1750218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4F9160C8-B262-40E9-89A8-286B7755CCF6}">
      <dsp:nvSpPr>
        <dsp:cNvPr id="0" name=""/>
        <dsp:cNvSpPr/>
      </dsp:nvSpPr>
      <dsp:spPr>
        <a:xfrm rot="5400000">
          <a:off x="2393337" y="2025053"/>
          <a:ext cx="2142667" cy="1591532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7760923-17F2-4B12-9CB2-0157045558C9}">
      <dsp:nvSpPr>
        <dsp:cNvPr id="0" name=""/>
        <dsp:cNvSpPr/>
      </dsp:nvSpPr>
      <dsp:spPr>
        <a:xfrm>
          <a:off x="4762500" y="2333624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+mj-lt"/>
              <a:ea typeface="Jura" pitchFamily="2" charset="0"/>
            </a:rPr>
            <a:t>Доступен для чтения, включая структуру любого элемента</a:t>
          </a:r>
          <a:endParaRPr lang="en-US" sz="1700" kern="1200" dirty="0">
            <a:latin typeface="+mj-lt"/>
            <a:ea typeface="Jura" pitchFamily="2" charset="0"/>
          </a:endParaRPr>
        </a:p>
      </dsp:txBody>
      <dsp:txXfrm>
        <a:off x="4762500" y="2333624"/>
        <a:ext cx="2000250" cy="1166812"/>
      </dsp:txXfrm>
    </dsp:sp>
    <dsp:sp modelId="{832C07D5-0527-43EE-B7CC-774CE028F825}">
      <dsp:nvSpPr>
        <dsp:cNvPr id="0" name=""/>
        <dsp:cNvSpPr/>
      </dsp:nvSpPr>
      <dsp:spPr>
        <a:xfrm>
          <a:off x="4262437" y="2917031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3E06498-FCB2-4C4F-8FD3-FDE589FDB7D3}">
      <dsp:nvSpPr>
        <dsp:cNvPr id="0" name=""/>
        <dsp:cNvSpPr/>
      </dsp:nvSpPr>
      <dsp:spPr>
        <a:xfrm rot="5400000">
          <a:off x="2984277" y="3172729"/>
          <a:ext cx="1530858" cy="1018127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7DF9F-F540-4EE4-B8E2-C6873F01AE87}">
      <dsp:nvSpPr>
        <dsp:cNvPr id="0" name=""/>
        <dsp:cNvSpPr/>
      </dsp:nvSpPr>
      <dsp:spPr>
        <a:xfrm>
          <a:off x="0" y="80399"/>
          <a:ext cx="6858000" cy="1228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+mj-lt"/>
              <a:ea typeface="Jura" pitchFamily="2" charset="0"/>
            </a:rPr>
            <a:t>хранит объекты по ключам, а не по позициям</a:t>
          </a:r>
          <a:endParaRPr lang="en-US" sz="3000" kern="1200" dirty="0">
            <a:latin typeface="+mj-lt"/>
            <a:ea typeface="Jura" pitchFamily="2" charset="0"/>
          </a:endParaRPr>
        </a:p>
      </dsp:txBody>
      <dsp:txXfrm>
        <a:off x="59970" y="140369"/>
        <a:ext cx="6738060" cy="1108560"/>
      </dsp:txXfrm>
    </dsp:sp>
    <dsp:sp modelId="{D5FDFAEF-D75A-4C90-A22C-1EDA224AC4B1}">
      <dsp:nvSpPr>
        <dsp:cNvPr id="0" name=""/>
        <dsp:cNvSpPr/>
      </dsp:nvSpPr>
      <dsp:spPr>
        <a:xfrm>
          <a:off x="0" y="1395299"/>
          <a:ext cx="6858000" cy="1228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+mj-lt"/>
              <a:ea typeface="Jura" pitchFamily="2" charset="0"/>
            </a:rPr>
            <a:t>ключом может быть любой неизменяемый объект</a:t>
          </a:r>
          <a:endParaRPr lang="en-US" sz="3000" kern="1200" dirty="0">
            <a:latin typeface="+mj-lt"/>
            <a:ea typeface="Jura" pitchFamily="2" charset="0"/>
          </a:endParaRPr>
        </a:p>
      </dsp:txBody>
      <dsp:txXfrm>
        <a:off x="59970" y="1455269"/>
        <a:ext cx="6738060" cy="1108560"/>
      </dsp:txXfrm>
    </dsp:sp>
    <dsp:sp modelId="{2D2F1B57-79A6-40B3-A0BC-2DE0AC980D43}">
      <dsp:nvSpPr>
        <dsp:cNvPr id="0" name=""/>
        <dsp:cNvSpPr/>
      </dsp:nvSpPr>
      <dsp:spPr>
        <a:xfrm>
          <a:off x="0" y="2710200"/>
          <a:ext cx="6858000" cy="1228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+mj-lt"/>
              <a:ea typeface="Jura" pitchFamily="2" charset="0"/>
            </a:rPr>
            <a:t>изменяемый</a:t>
          </a:r>
          <a:endParaRPr lang="en-US" sz="3000" kern="1200" dirty="0">
            <a:latin typeface="+mj-lt"/>
            <a:ea typeface="Jura" pitchFamily="2" charset="0"/>
          </a:endParaRPr>
        </a:p>
      </dsp:txBody>
      <dsp:txXfrm>
        <a:off x="59970" y="2770170"/>
        <a:ext cx="6738060" cy="1108560"/>
      </dsp:txXfrm>
    </dsp:sp>
    <dsp:sp modelId="{A62AE4F8-C235-494B-A720-4D1DA5F9E6DF}">
      <dsp:nvSpPr>
        <dsp:cNvPr id="0" name=""/>
        <dsp:cNvSpPr/>
      </dsp:nvSpPr>
      <dsp:spPr>
        <a:xfrm>
          <a:off x="0" y="4025100"/>
          <a:ext cx="6858000" cy="1228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+mj-lt"/>
              <a:ea typeface="Jura" pitchFamily="2" charset="0"/>
            </a:rPr>
            <a:t>безразмерный</a:t>
          </a:r>
          <a:endParaRPr lang="en-US" sz="3000" kern="1200" dirty="0">
            <a:latin typeface="+mj-lt"/>
            <a:ea typeface="Jura" pitchFamily="2" charset="0"/>
          </a:endParaRPr>
        </a:p>
      </dsp:txBody>
      <dsp:txXfrm>
        <a:off x="59970" y="4085070"/>
        <a:ext cx="6738060" cy="1108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F9AF4-B2FE-4230-B9EB-88DDC60BD85F}">
      <dsp:nvSpPr>
        <dsp:cNvPr id="0" name=""/>
        <dsp:cNvSpPr/>
      </dsp:nvSpPr>
      <dsp:spPr>
        <a:xfrm>
          <a:off x="1790774" y="1561683"/>
          <a:ext cx="3276451" cy="3276451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+mj-lt"/>
              <a:cs typeface="JetBrains Mono" panose="02000009000000000000" pitchFamily="49" charset="0"/>
            </a:rPr>
            <a:t>set</a:t>
          </a:r>
        </a:p>
      </dsp:txBody>
      <dsp:txXfrm>
        <a:off x="2270599" y="2041508"/>
        <a:ext cx="2316801" cy="2316801"/>
      </dsp:txXfrm>
    </dsp:sp>
    <dsp:sp modelId="{6E19CE64-06C4-49D8-996D-CB9FC3C2D06F}">
      <dsp:nvSpPr>
        <dsp:cNvPr id="0" name=""/>
        <dsp:cNvSpPr/>
      </dsp:nvSpPr>
      <dsp:spPr>
        <a:xfrm>
          <a:off x="2609887" y="249158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120004"/>
                <a:satOff val="-574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120004"/>
                <a:satOff val="-574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120004"/>
                <a:satOff val="-574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>
              <a:latin typeface="+mj-lt"/>
              <a:ea typeface="Jura" pitchFamily="2" charset="0"/>
            </a:rPr>
            <a:t>Абстракция математического множества</a:t>
          </a:r>
          <a:endParaRPr lang="en-US" sz="1000" kern="1200" dirty="0">
            <a:latin typeface="+mj-lt"/>
            <a:ea typeface="Jura" pitchFamily="2" charset="0"/>
          </a:endParaRPr>
        </a:p>
      </dsp:txBody>
      <dsp:txXfrm>
        <a:off x="2849799" y="489070"/>
        <a:ext cx="1158401" cy="1158401"/>
      </dsp:txXfrm>
    </dsp:sp>
    <dsp:sp modelId="{A960FB6F-C7F2-46C1-A4A8-C66C6A3D905B}">
      <dsp:nvSpPr>
        <dsp:cNvPr id="0" name=""/>
        <dsp:cNvSpPr/>
      </dsp:nvSpPr>
      <dsp:spPr>
        <a:xfrm>
          <a:off x="4455939" y="3446615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240007"/>
                <a:satOff val="-11497"/>
                <a:lumOff val="-941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240007"/>
                <a:satOff val="-11497"/>
                <a:lumOff val="-941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240007"/>
                <a:satOff val="-11497"/>
                <a:lumOff val="-941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>
              <a:latin typeface="+mj-lt"/>
              <a:ea typeface="Jura" pitchFamily="2" charset="0"/>
            </a:rPr>
            <a:t>Отсеивание дубликатов</a:t>
          </a:r>
          <a:endParaRPr lang="en-US" sz="1000" kern="1200" dirty="0">
            <a:latin typeface="+mj-lt"/>
            <a:ea typeface="Jura" pitchFamily="2" charset="0"/>
          </a:endParaRPr>
        </a:p>
      </dsp:txBody>
      <dsp:txXfrm>
        <a:off x="4695851" y="3686527"/>
        <a:ext cx="1158401" cy="1158401"/>
      </dsp:txXfrm>
    </dsp:sp>
    <dsp:sp modelId="{25310DE0-E208-4865-BF6F-EBE2A31ED438}">
      <dsp:nvSpPr>
        <dsp:cNvPr id="0" name=""/>
        <dsp:cNvSpPr/>
      </dsp:nvSpPr>
      <dsp:spPr>
        <a:xfrm>
          <a:off x="763834" y="3446615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360011"/>
                <a:satOff val="-17245"/>
                <a:lumOff val="-141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360011"/>
                <a:satOff val="-17245"/>
                <a:lumOff val="-141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360011"/>
                <a:satOff val="-17245"/>
                <a:lumOff val="-141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>
              <a:latin typeface="+mj-lt"/>
              <a:ea typeface="Jura" pitchFamily="2" charset="0"/>
            </a:rPr>
            <a:t>Проверка на равенство без учёта порядка</a:t>
          </a:r>
          <a:endParaRPr lang="en-US" sz="1000" kern="1200" dirty="0">
            <a:latin typeface="+mj-lt"/>
            <a:ea typeface="Jura" pitchFamily="2" charset="0"/>
          </a:endParaRPr>
        </a:p>
      </dsp:txBody>
      <dsp:txXfrm>
        <a:off x="1003746" y="3686527"/>
        <a:ext cx="1158401" cy="1158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A32C-9AFE-A560-3B50-177F3BE3D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7FC2B-F260-6507-7454-57F71D552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E414C-D15B-C645-D1C6-7A6BE2FF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73FB-105A-4DBF-9C9D-9A2D26333B3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080AA-417E-3986-92D7-F860F0B3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7EA34-E507-E920-06EB-E82541B3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7336-875B-4568-A1F8-83C4567E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8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543A-1506-3386-8642-82D25B4A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84623-AE62-BC79-11B8-863991284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9A2CD-8C07-21F0-2BDD-77A42EB4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73FB-105A-4DBF-9C9D-9A2D26333B3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B28B-C080-3387-03C4-B52E65F6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0CE3B-B8B0-24C8-2EE8-43417C37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7336-875B-4568-A1F8-83C4567E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9497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584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711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896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215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604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938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355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391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44472753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6535147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6C92ED-6317-F4A5-CD8A-4EC976B845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53C5D-E5AD-385F-D4F9-2892FCB61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E9BE6-C3DF-391A-7ED4-F3946387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73FB-105A-4DBF-9C9D-9A2D26333B3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D0A09-FEEF-AACF-968E-CC47FDE76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CAF26-70DD-59AB-E8C6-2F7DEB09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7336-875B-4568-A1F8-83C4567E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9975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560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121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591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2852765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129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465842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54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309486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959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89892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71498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71996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261804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0051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3613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95220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5397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018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08738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01666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04047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56267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22246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16777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95299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17176-F40E-64F2-F7A6-232B171B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403C4-D796-6D65-8827-119253E43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7E01D-AD20-AB85-D0B8-3E68AB7B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73FB-105A-4DBF-9C9D-9A2D26333B3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EFC61-1AB1-027E-7AD1-CBD58E2C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6C20B-3377-2712-5F23-579CC739D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7336-875B-4568-A1F8-83C4567E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043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76835431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683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93073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555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598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12252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025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60448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895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49168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6CD5-285A-F148-0510-C84C02EB3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86033-598E-F485-D47D-206417230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B445B-27F1-9D0E-3CF1-C0D5A15C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73FB-105A-4DBF-9C9D-9A2D26333B3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15689-586B-10DC-3FBF-3F35CD25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5D1E2-371A-FBF7-E7BA-EA1CD1E4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7336-875B-4568-A1F8-83C4567E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215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6903806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02441294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955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442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79966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213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094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65508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81967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76473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CC51-9FB2-1F12-E35D-7D51BADE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EFF7A-F4D0-A618-0740-89CACCBF9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D0046-8A0E-8357-7259-297569431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1D5EF-30A1-E256-F632-D15389E07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73FB-105A-4DBF-9C9D-9A2D26333B3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F87C8-9314-1959-D04E-16BDC2A7B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2E49E-EFEA-3F97-681D-88426ECE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7336-875B-4568-A1F8-83C4567E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920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91636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03348172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6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08698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091135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22915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63400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78373379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118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49025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A0D7-D5F3-CD52-3402-CC8AB351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90379-6A58-D249-7D28-A1862EC15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6C439-D738-32D4-F3E2-683E38050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83216-7390-6610-A36C-FBC4A4A2B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9A93B0-C483-19AB-A656-528527E0B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D44CBB-728A-8547-4F5D-C3E246CEC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73FB-105A-4DBF-9C9D-9A2D26333B3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D2CA5-08A1-BCDD-544C-A227D30E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C2DF72-5860-1EE2-D073-58E1155E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7336-875B-4568-A1F8-83C4567E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021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757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85983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83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59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92951664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215093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220873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583415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925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9406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862C-1C63-73A0-9F81-DC7D0430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F149E-E969-9A67-1ABA-1327F8DA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73FB-105A-4DBF-9C9D-9A2D26333B3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7C630-05B4-73BF-EA46-F528BC71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9D15D-ADC8-9E25-FA37-C5A80D67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7336-875B-4568-A1F8-83C4567E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204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1934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04423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90228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53496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94057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384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185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81479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408216815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70261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5F2FB-4EE7-C2C8-0D50-C0F3C03D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73FB-105A-4DBF-9C9D-9A2D26333B3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F8FC0-F30D-D318-4415-DC324094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47EBD-391F-C552-3321-2452887E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7336-875B-4568-A1F8-83C4567E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6040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32644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157018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994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846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34807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6532803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61582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66972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45108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72556593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9F68-415D-C32E-C7C7-ADCE0226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AF1D7-ACE5-4AD3-09C2-B772FDDD8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76BD6-BE90-E011-9C38-60362FDB7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47DB1-DAD3-ED9A-B058-96105908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73FB-105A-4DBF-9C9D-9A2D26333B3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530FB-01B1-081E-5308-E6AEAE28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FC03C-C16A-2F1E-7393-D23A8A7E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7336-875B-4568-A1F8-83C4567E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1643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62232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1532128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78367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20617855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79860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197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36593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174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05866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340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D703-E261-E3F3-E49C-F31928518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AAB9DC-5630-7F6D-F6C4-26AC69A15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54DD0-F9B1-D018-A588-EBC474C8C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CFB3D-5925-BBFC-EB3E-73D0C0E73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73FB-105A-4DBF-9C9D-9A2D26333B3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38D61-EAE1-9E8A-CEB5-62525D63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A662A-A991-6D8A-C9D6-49BD2C0F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7336-875B-4568-A1F8-83C4567E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745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8638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606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18246911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804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639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99188414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053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0830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868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27939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217BB5-F4EB-7B6B-5479-97B13F93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90B76-E1E8-0918-8260-E1B3A88B0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2E486-1969-F897-69F6-94A9293FD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F73FB-105A-4DBF-9C9D-9A2D26333B3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50983-C210-4E9E-2960-50117281A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B9471-63FB-5716-94A4-6EA0071B7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07336-875B-4568-A1F8-83C4567E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1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86369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Тип</a:t>
            </a:r>
            <a:r>
              <a:rPr lang="ru-RU" dirty="0">
                <a:latin typeface="+mj-lt"/>
              </a:rPr>
              <a:t> </a:t>
            </a:r>
            <a:r>
              <a:rPr lang="en-US" b="1" dirty="0">
                <a:latin typeface="+mj-lt"/>
                <a:cs typeface="JetBrains Mono" panose="02000009000000000000" pitchFamily="49" charset="0"/>
              </a:rPr>
              <a:t>tuple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Неизменяемая последовательность любых объектов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3D37510-2662-6140-A319-63273A7EF3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317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Тип</a:t>
            </a:r>
            <a:r>
              <a:rPr lang="ru-RU" dirty="0">
                <a:latin typeface="+mj-lt"/>
              </a:rPr>
              <a:t> </a:t>
            </a:r>
            <a:r>
              <a:rPr lang="en-US" b="1" dirty="0" err="1">
                <a:latin typeface="+mj-lt"/>
                <a:cs typeface="JetBrains Mono" panose="02000009000000000000" pitchFamily="49" charset="0"/>
              </a:rPr>
              <a:t>dict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Словарь, он же сопоставление, он же </a:t>
            </a:r>
            <a:r>
              <a:rPr lang="en-US" dirty="0">
                <a:latin typeface="+mj-lt"/>
                <a:ea typeface="Jura" pitchFamily="2" charset="0"/>
              </a:rPr>
              <a:t>mapping</a:t>
            </a:r>
            <a:endParaRPr lang="ru-RU" dirty="0">
              <a:latin typeface="+mj-lt"/>
              <a:ea typeface="Jura" pitchFamily="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4E0C7-F28C-8863-8C2C-53262E8867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26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Тип</a:t>
            </a:r>
            <a:r>
              <a:rPr lang="ru-RU" dirty="0">
                <a:latin typeface="+mj-lt"/>
              </a:rPr>
              <a:t> </a:t>
            </a:r>
            <a:r>
              <a:rPr lang="en-US" b="1" dirty="0">
                <a:latin typeface="+mj-lt"/>
                <a:cs typeface="JetBrains Mono" panose="02000009000000000000" pitchFamily="49" charset="0"/>
              </a:rPr>
              <a:t>set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Неупорядоченная коллекция неизменяемых объектов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F2FE4AD-5A84-1771-BBC6-99008C9B6D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065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Эксперименты с коллекциями</a:t>
            </a:r>
            <a:endParaRPr lang="en-US" sz="3600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95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«База данных»</a:t>
            </a:r>
            <a:endParaRPr lang="en-US" sz="3600" dirty="0">
              <a:latin typeface="+mn-lt"/>
              <a:ea typeface="Jura" pitchFamily="2" charset="0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1B4A29AE-A252-B4E1-B3F7-2D9E64D0335B}"/>
              </a:ext>
            </a:extLst>
          </p:cNvPr>
          <p:cNvSpPr txBox="1">
            <a:spLocks/>
          </p:cNvSpPr>
          <p:nvPr/>
        </p:nvSpPr>
        <p:spPr>
          <a:xfrm>
            <a:off x="0" y="3279626"/>
            <a:ext cx="3815542" cy="1417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all" spc="-100" normalizeH="0" baseline="0" noProof="0" dirty="0">
                <a:ln>
                  <a:noFill/>
                </a:ln>
                <a:solidFill>
                  <a:srgbClr val="7296B7"/>
                </a:solidFill>
                <a:effectLst/>
                <a:uLnTx/>
                <a:uFillTx/>
                <a:latin typeface="Mulish"/>
                <a:ea typeface="Jura" pitchFamily="2" charset="0"/>
                <a:cs typeface="+mn-cs"/>
              </a:rPr>
              <a:t>{9103976271:["Reina", "</a:t>
            </a:r>
            <a:r>
              <a:rPr kumimoji="0" lang="en-US" sz="1050" b="0" i="0" u="none" strike="noStrike" kern="1200" cap="all" spc="-100" normalizeH="0" baseline="0" noProof="0" dirty="0" err="1">
                <a:ln>
                  <a:noFill/>
                </a:ln>
                <a:solidFill>
                  <a:srgbClr val="7296B7"/>
                </a:solidFill>
                <a:effectLst/>
                <a:uLnTx/>
                <a:uFillTx/>
                <a:latin typeface="Mulish"/>
                <a:ea typeface="Jura" pitchFamily="2" charset="0"/>
                <a:cs typeface="+mn-cs"/>
              </a:rPr>
              <a:t>Meinhard</a:t>
            </a:r>
            <a:r>
              <a:rPr kumimoji="0" lang="en-US" sz="1050" b="0" i="0" u="none" strike="noStrike" kern="1200" cap="all" spc="-100" normalizeH="0" baseline="0" noProof="0" dirty="0">
                <a:ln>
                  <a:noFill/>
                </a:ln>
                <a:solidFill>
                  <a:srgbClr val="7296B7"/>
                </a:solidFill>
                <a:effectLst/>
                <a:uLnTx/>
                <a:uFillTx/>
                <a:latin typeface="Mulish"/>
                <a:ea typeface="Jura" pitchFamily="2" charset="0"/>
                <a:cs typeface="+mn-cs"/>
              </a:rPr>
              <a:t>"), ("Memphis", "Tennessee")],</a:t>
            </a:r>
          </a:p>
          <a:p>
            <a:pPr marL="0" marR="0" lvl="0" indent="0" algn="ctr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all" spc="-100" normalizeH="0" baseline="0" noProof="0" dirty="0">
                <a:ln>
                  <a:noFill/>
                </a:ln>
                <a:solidFill>
                  <a:srgbClr val="7296B7"/>
                </a:solidFill>
                <a:effectLst/>
                <a:uLnTx/>
                <a:uFillTx/>
                <a:latin typeface="Mulish"/>
                <a:ea typeface="Jura" pitchFamily="2" charset="0"/>
                <a:cs typeface="+mn-cs"/>
              </a:rPr>
              <a:t>4199392609:["Stephanie", "Bruce"), ("Greensboro", "North Carolina")],</a:t>
            </a:r>
          </a:p>
          <a:p>
            <a:pPr marL="0" marR="0" lvl="0" indent="0" algn="ctr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all" spc="-100" normalizeH="0" baseline="0" noProof="0" dirty="0">
                <a:ln>
                  <a:noFill/>
                </a:ln>
                <a:solidFill>
                  <a:srgbClr val="7296B7"/>
                </a:solidFill>
                <a:effectLst/>
                <a:uLnTx/>
                <a:uFillTx/>
                <a:latin typeface="Mulish"/>
                <a:ea typeface="Jura" pitchFamily="2" charset="0"/>
                <a:cs typeface="+mn-cs"/>
              </a:rPr>
              <a:t>9099459979:[("</a:t>
            </a:r>
            <a:r>
              <a:rPr kumimoji="0" lang="en-US" sz="1050" b="0" i="0" u="none" strike="noStrike" kern="1200" cap="all" spc="-100" normalizeH="0" baseline="0" noProof="0" dirty="0" err="1">
                <a:ln>
                  <a:noFill/>
                </a:ln>
                <a:solidFill>
                  <a:srgbClr val="7296B7"/>
                </a:solidFill>
                <a:effectLst/>
                <a:uLnTx/>
                <a:uFillTx/>
                <a:latin typeface="Mulish"/>
                <a:ea typeface="Jura" pitchFamily="2" charset="0"/>
                <a:cs typeface="+mn-cs"/>
              </a:rPr>
              <a:t>Ermes</a:t>
            </a:r>
            <a:r>
              <a:rPr kumimoji="0" lang="en-US" sz="1050" b="0" i="0" u="none" strike="noStrike" kern="1200" cap="all" spc="-100" normalizeH="0" baseline="0" noProof="0" dirty="0">
                <a:ln>
                  <a:noFill/>
                </a:ln>
                <a:solidFill>
                  <a:srgbClr val="7296B7"/>
                </a:solidFill>
                <a:effectLst/>
                <a:uLnTx/>
                <a:uFillTx/>
                <a:latin typeface="Mulish"/>
                <a:ea typeface="Jura" pitchFamily="2" charset="0"/>
                <a:cs typeface="+mn-cs"/>
              </a:rPr>
              <a:t>", "Angela"), ("Dallas", "Texas")],</a:t>
            </a:r>
          </a:p>
          <a:p>
            <a:pPr marL="0" marR="0" lvl="0" indent="0" algn="ctr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all" spc="-100" normalizeH="0" baseline="0" noProof="0" dirty="0">
                <a:ln>
                  <a:noFill/>
                </a:ln>
                <a:solidFill>
                  <a:srgbClr val="7296B7"/>
                </a:solidFill>
                <a:effectLst/>
                <a:uLnTx/>
                <a:uFillTx/>
                <a:latin typeface="Mulish"/>
                <a:ea typeface="Jura" pitchFamily="2" charset="0"/>
                <a:cs typeface="+mn-cs"/>
              </a:rPr>
              <a:t>6123479367:[("Lorenza", "Takuya"), ("Indianapolis", "Indiana")],</a:t>
            </a:r>
          </a:p>
          <a:p>
            <a:pPr marL="0" marR="0" lvl="0" indent="0" algn="ctr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all" spc="-100" normalizeH="0" baseline="0" noProof="0" dirty="0">
                <a:ln>
                  <a:noFill/>
                </a:ln>
                <a:solidFill>
                  <a:srgbClr val="7296B7"/>
                </a:solidFill>
                <a:effectLst/>
                <a:uLnTx/>
                <a:uFillTx/>
                <a:latin typeface="Mulish"/>
                <a:ea typeface="Jura" pitchFamily="2" charset="0"/>
                <a:cs typeface="+mn-cs"/>
              </a:rPr>
              <a:t>7548993768:[("Margarete", "Quintin"), ("Raleigh", "North Carolina")]}</a:t>
            </a:r>
          </a:p>
        </p:txBody>
      </p:sp>
    </p:spTree>
    <p:extLst>
      <p:ext uri="{BB962C8B-B14F-4D97-AF65-F5344CB8AC3E}">
        <p14:creationId xmlns:p14="http://schemas.microsoft.com/office/powerpoint/2010/main" val="253915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dirty="0"/>
              <a:t>Динамическая типизация и объекты в памяти</a:t>
            </a:r>
            <a:endParaRPr lang="en-US" sz="3600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65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Циклы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94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Цикл </a:t>
            </a:r>
            <a:r>
              <a:rPr lang="en-US" b="1" dirty="0">
                <a:latin typeface="+mj-lt"/>
                <a:ea typeface="Jura" pitchFamily="2" charset="0"/>
              </a:rPr>
              <a:t>while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4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while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test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else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operator2</a:t>
            </a:r>
          </a:p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Применяется для повторения определённых операций</a:t>
            </a:r>
          </a:p>
        </p:txBody>
      </p:sp>
    </p:spTree>
    <p:extLst>
      <p:ext uri="{BB962C8B-B14F-4D97-AF65-F5344CB8AC3E}">
        <p14:creationId xmlns:p14="http://schemas.microsoft.com/office/powerpoint/2010/main" val="3510101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Цикл </a:t>
            </a:r>
            <a:r>
              <a:rPr lang="en-US" b="1" dirty="0">
                <a:latin typeface="+mj-lt"/>
                <a:ea typeface="Jura" pitchFamily="2" charset="0"/>
              </a:rPr>
              <a:t>for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for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 err="1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elem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collection: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operator1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else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operator2</a:t>
            </a:r>
          </a:p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Применяется для обхода всех элементов в коллекции</a:t>
            </a:r>
          </a:p>
        </p:txBody>
      </p:sp>
    </p:spTree>
    <p:extLst>
      <p:ext uri="{BB962C8B-B14F-4D97-AF65-F5344CB8AC3E}">
        <p14:creationId xmlns:p14="http://schemas.microsoft.com/office/powerpoint/2010/main" val="1409429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Тип tuple</vt:lpstr>
      <vt:lpstr>Тип dict</vt:lpstr>
      <vt:lpstr>Тип set</vt:lpstr>
      <vt:lpstr>Эксперименты с коллекциями</vt:lpstr>
      <vt:lpstr>«База данных»</vt:lpstr>
      <vt:lpstr>Динамическая типизация и объекты в памяти</vt:lpstr>
      <vt:lpstr>Циклы</vt:lpstr>
      <vt:lpstr>Цикл while</vt:lpstr>
      <vt:lpstr>Цикл for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 tuple</dc:title>
  <dc:creator>Mikita Tsiarentsyeu</dc:creator>
  <cp:lastModifiedBy>Mikita Tsiarentsyeu</cp:lastModifiedBy>
  <cp:revision>1</cp:revision>
  <dcterms:created xsi:type="dcterms:W3CDTF">2023-03-25T08:56:07Z</dcterms:created>
  <dcterms:modified xsi:type="dcterms:W3CDTF">2023-03-25T08:56:35Z</dcterms:modified>
</cp:coreProperties>
</file>