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25" r:id="rId3"/>
    <p:sldId id="729" r:id="rId4"/>
    <p:sldId id="32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0E1C5BF-E211-4113-98F5-EF62C92C76C1}" type="presOf" srcId="{B7623AE9-2E16-4569-8880-EACCBDB4D8E0}" destId="{60186B42-1EB6-41F6-819D-D722E3E628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</dgm:ptLst>
  <dgm:cxnLst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D4C90F-90E1-4F87-AE3E-B55874D70C2B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C004F2F-5EF5-44A3-A9C2-FA09B612C8A7}">
      <dgm:prSet/>
      <dgm:spPr/>
      <dgm:t>
        <a:bodyPr/>
        <a:lstStyle/>
        <a:p>
          <a:r>
            <a:rPr lang="en-US" dirty="0">
              <a:latin typeface="+mj-lt"/>
            </a:rPr>
            <a:t>r – </a:t>
          </a:r>
          <a:r>
            <a:rPr lang="ru-RU" dirty="0">
              <a:latin typeface="+mj-lt"/>
              <a:ea typeface="Jura" pitchFamily="2" charset="0"/>
            </a:rPr>
            <a:t>чтение, ошибка, если файла не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4860F7D9-1E2A-4CF1-AC2C-2879A796B709}" type="parTrans" cxnId="{1D586F20-4E00-4485-BF31-16EDF021CB6A}">
      <dgm:prSet/>
      <dgm:spPr/>
      <dgm:t>
        <a:bodyPr/>
        <a:lstStyle/>
        <a:p>
          <a:endParaRPr lang="en-US"/>
        </a:p>
      </dgm:t>
    </dgm:pt>
    <dgm:pt modelId="{810F1DC3-A63B-4D97-8CF3-CE8355A7D0BE}" type="sibTrans" cxnId="{1D586F20-4E00-4485-BF31-16EDF021CB6A}">
      <dgm:prSet/>
      <dgm:spPr/>
      <dgm:t>
        <a:bodyPr/>
        <a:lstStyle/>
        <a:p>
          <a:endParaRPr lang="en-US"/>
        </a:p>
      </dgm:t>
    </dgm:pt>
    <dgm:pt modelId="{A42E8066-B4A9-444F-A65A-14FEE2439C41}">
      <dgm:prSet/>
      <dgm:spPr/>
      <dgm:t>
        <a:bodyPr/>
        <a:lstStyle/>
        <a:p>
          <a:r>
            <a:rPr lang="en-US" dirty="0">
              <a:latin typeface="+mj-lt"/>
            </a:rPr>
            <a:t>w </a:t>
          </a:r>
          <a:r>
            <a:rPr lang="ru-RU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запись, создаёт файл, если он не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48B884C2-0F2A-4EC9-89EE-C72E44BE1D0C}" type="parTrans" cxnId="{4AA11CC0-1A40-4720-9F5B-B6ED136AC91C}">
      <dgm:prSet/>
      <dgm:spPr/>
      <dgm:t>
        <a:bodyPr/>
        <a:lstStyle/>
        <a:p>
          <a:endParaRPr lang="en-US"/>
        </a:p>
      </dgm:t>
    </dgm:pt>
    <dgm:pt modelId="{B67A7F8E-3DE7-42A4-86EA-CF616D428B60}" type="sibTrans" cxnId="{4AA11CC0-1A40-4720-9F5B-B6ED136AC91C}">
      <dgm:prSet/>
      <dgm:spPr/>
      <dgm:t>
        <a:bodyPr/>
        <a:lstStyle/>
        <a:p>
          <a:endParaRPr lang="en-US"/>
        </a:p>
      </dgm:t>
    </dgm:pt>
    <dgm:pt modelId="{ACF4700C-329E-4C05-8714-5315764C3656}">
      <dgm:prSet/>
      <dgm:spPr/>
      <dgm:t>
        <a:bodyPr/>
        <a:lstStyle/>
        <a:p>
          <a:r>
            <a:rPr lang="en-US" dirty="0">
              <a:latin typeface="+mj-lt"/>
            </a:rPr>
            <a:t>a – </a:t>
          </a:r>
          <a:r>
            <a:rPr lang="ru-RU" dirty="0">
              <a:latin typeface="+mj-lt"/>
              <a:ea typeface="Jura" pitchFamily="2" charset="0"/>
            </a:rPr>
            <a:t>добавление, создаёт файл, если он не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9D669F77-D88A-4050-BD77-FC5731797045}" type="parTrans" cxnId="{AF3AF574-B3B0-496F-AA69-522349D970F6}">
      <dgm:prSet/>
      <dgm:spPr/>
      <dgm:t>
        <a:bodyPr/>
        <a:lstStyle/>
        <a:p>
          <a:endParaRPr lang="en-US"/>
        </a:p>
      </dgm:t>
    </dgm:pt>
    <dgm:pt modelId="{0BAFCA3B-51EF-4E54-A4E1-8454BECACF61}" type="sibTrans" cxnId="{AF3AF574-B3B0-496F-AA69-522349D970F6}">
      <dgm:prSet/>
      <dgm:spPr/>
      <dgm:t>
        <a:bodyPr/>
        <a:lstStyle/>
        <a:p>
          <a:endParaRPr lang="en-US"/>
        </a:p>
      </dgm:t>
    </dgm:pt>
    <dgm:pt modelId="{65D3671F-66F3-4D46-903E-52A9D4AB925B}">
      <dgm:prSet/>
      <dgm:spPr/>
      <dgm:t>
        <a:bodyPr/>
        <a:lstStyle/>
        <a:p>
          <a:r>
            <a:rPr lang="en-US" dirty="0">
              <a:latin typeface="+mj-lt"/>
            </a:rPr>
            <a:t>t – </a:t>
          </a:r>
          <a:r>
            <a:rPr lang="ru-RU" dirty="0">
              <a:latin typeface="+mj-lt"/>
              <a:ea typeface="Jura" pitchFamily="2" charset="0"/>
            </a:rPr>
            <a:t>режим для работы с текстовыми файлами</a:t>
          </a:r>
          <a:endParaRPr lang="en-US" dirty="0">
            <a:latin typeface="+mj-lt"/>
            <a:ea typeface="Jura" pitchFamily="2" charset="0"/>
          </a:endParaRPr>
        </a:p>
      </dgm:t>
    </dgm:pt>
    <dgm:pt modelId="{6E193AD5-DDEA-463A-85FD-0A8486A717FA}" type="parTrans" cxnId="{D4F6574F-732B-4815-ADDA-4F9CE5095333}">
      <dgm:prSet/>
      <dgm:spPr/>
      <dgm:t>
        <a:bodyPr/>
        <a:lstStyle/>
        <a:p>
          <a:endParaRPr lang="en-US"/>
        </a:p>
      </dgm:t>
    </dgm:pt>
    <dgm:pt modelId="{14FC929F-487F-4395-82BD-DBF3645CC18A}" type="sibTrans" cxnId="{D4F6574F-732B-4815-ADDA-4F9CE5095333}">
      <dgm:prSet/>
      <dgm:spPr/>
      <dgm:t>
        <a:bodyPr/>
        <a:lstStyle/>
        <a:p>
          <a:endParaRPr lang="en-US"/>
        </a:p>
      </dgm:t>
    </dgm:pt>
    <dgm:pt modelId="{56E02445-1454-4B33-A0C2-1493A6AE8DB3}">
      <dgm:prSet/>
      <dgm:spPr/>
      <dgm:t>
        <a:bodyPr/>
        <a:lstStyle/>
        <a:p>
          <a:r>
            <a:rPr lang="en-US" dirty="0">
              <a:latin typeface="+mj-lt"/>
            </a:rPr>
            <a:t>b – </a:t>
          </a:r>
          <a:r>
            <a:rPr lang="ru-RU" dirty="0">
              <a:latin typeface="+mj-lt"/>
              <a:ea typeface="Jura" pitchFamily="2" charset="0"/>
            </a:rPr>
            <a:t>бинарный режим</a:t>
          </a:r>
          <a:endParaRPr lang="en-US" dirty="0">
            <a:latin typeface="+mj-lt"/>
            <a:ea typeface="Jura" pitchFamily="2" charset="0"/>
          </a:endParaRPr>
        </a:p>
      </dgm:t>
    </dgm:pt>
    <dgm:pt modelId="{62EC1A6D-041B-409F-B8A8-42942F499685}" type="parTrans" cxnId="{0C70ED30-1787-4F42-9847-FEF6489FCD2E}">
      <dgm:prSet/>
      <dgm:spPr/>
      <dgm:t>
        <a:bodyPr/>
        <a:lstStyle/>
        <a:p>
          <a:endParaRPr lang="en-US"/>
        </a:p>
      </dgm:t>
    </dgm:pt>
    <dgm:pt modelId="{D6F98DE9-01B2-426B-B0B5-D6D4B871E888}" type="sibTrans" cxnId="{0C70ED30-1787-4F42-9847-FEF6489FCD2E}">
      <dgm:prSet/>
      <dgm:spPr/>
      <dgm:t>
        <a:bodyPr/>
        <a:lstStyle/>
        <a:p>
          <a:endParaRPr lang="en-US"/>
        </a:p>
      </dgm:t>
    </dgm:pt>
    <dgm:pt modelId="{64E8FE52-0319-4E35-8E7C-A94EA2FFA773}">
      <dgm:prSet/>
      <dgm:spPr/>
      <dgm:t>
        <a:bodyPr/>
        <a:lstStyle/>
        <a:p>
          <a:r>
            <a:rPr lang="ru-RU" dirty="0">
              <a:latin typeface="+mj-lt"/>
            </a:rPr>
            <a:t>+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дополнительный режим чтения</a:t>
          </a:r>
          <a:r>
            <a:rPr lang="en-US" dirty="0">
              <a:latin typeface="+mj-lt"/>
              <a:ea typeface="Jura" pitchFamily="2" charset="0"/>
            </a:rPr>
            <a:t>/</a:t>
          </a:r>
          <a:r>
            <a:rPr lang="ru-RU" dirty="0">
              <a:latin typeface="+mj-lt"/>
              <a:ea typeface="Jura" pitchFamily="2" charset="0"/>
            </a:rPr>
            <a:t>записи</a:t>
          </a:r>
          <a:endParaRPr lang="en-US" dirty="0">
            <a:latin typeface="+mj-lt"/>
            <a:ea typeface="Jura" pitchFamily="2" charset="0"/>
          </a:endParaRPr>
        </a:p>
      </dgm:t>
    </dgm:pt>
    <dgm:pt modelId="{25FB228A-0EB3-4596-956A-D9816822AC67}" type="parTrans" cxnId="{921E2656-C0C1-4D4B-89A4-9ED6CB16D995}">
      <dgm:prSet/>
      <dgm:spPr/>
      <dgm:t>
        <a:bodyPr/>
        <a:lstStyle/>
        <a:p>
          <a:endParaRPr lang="en-US"/>
        </a:p>
      </dgm:t>
    </dgm:pt>
    <dgm:pt modelId="{C832BE76-26FF-4633-AFD8-A87B950610A7}" type="sibTrans" cxnId="{921E2656-C0C1-4D4B-89A4-9ED6CB16D995}">
      <dgm:prSet/>
      <dgm:spPr/>
      <dgm:t>
        <a:bodyPr/>
        <a:lstStyle/>
        <a:p>
          <a:endParaRPr lang="en-US"/>
        </a:p>
      </dgm:t>
    </dgm:pt>
    <dgm:pt modelId="{CA1F34A1-05DC-4813-8821-FF83E2467B96}" type="pres">
      <dgm:prSet presAssocID="{64D4C90F-90E1-4F87-AE3E-B55874D70C2B}" presName="vert0" presStyleCnt="0">
        <dgm:presLayoutVars>
          <dgm:dir/>
          <dgm:animOne val="branch"/>
          <dgm:animLvl val="lvl"/>
        </dgm:presLayoutVars>
      </dgm:prSet>
      <dgm:spPr/>
    </dgm:pt>
    <dgm:pt modelId="{0B50E2E9-E5ED-4BFA-8901-C4FFEE4B9379}" type="pres">
      <dgm:prSet presAssocID="{7C004F2F-5EF5-44A3-A9C2-FA09B612C8A7}" presName="thickLine" presStyleLbl="alignNode1" presStyleIdx="0" presStyleCnt="6"/>
      <dgm:spPr/>
    </dgm:pt>
    <dgm:pt modelId="{9E0298BC-6C9F-41E0-B08F-50312E6A7CC2}" type="pres">
      <dgm:prSet presAssocID="{7C004F2F-5EF5-44A3-A9C2-FA09B612C8A7}" presName="horz1" presStyleCnt="0"/>
      <dgm:spPr/>
    </dgm:pt>
    <dgm:pt modelId="{0D8CBF54-2AA2-4D1E-A317-9C2F104F6548}" type="pres">
      <dgm:prSet presAssocID="{7C004F2F-5EF5-44A3-A9C2-FA09B612C8A7}" presName="tx1" presStyleLbl="revTx" presStyleIdx="0" presStyleCnt="6"/>
      <dgm:spPr/>
    </dgm:pt>
    <dgm:pt modelId="{A416F5BD-E917-4788-B4A3-4239B26CB514}" type="pres">
      <dgm:prSet presAssocID="{7C004F2F-5EF5-44A3-A9C2-FA09B612C8A7}" presName="vert1" presStyleCnt="0"/>
      <dgm:spPr/>
    </dgm:pt>
    <dgm:pt modelId="{A98EE8FB-7384-447D-A439-F44100CCEC76}" type="pres">
      <dgm:prSet presAssocID="{A42E8066-B4A9-444F-A65A-14FEE2439C41}" presName="thickLine" presStyleLbl="alignNode1" presStyleIdx="1" presStyleCnt="6"/>
      <dgm:spPr/>
    </dgm:pt>
    <dgm:pt modelId="{5DB75926-ABA4-4389-B7F8-E2006D44FDDC}" type="pres">
      <dgm:prSet presAssocID="{A42E8066-B4A9-444F-A65A-14FEE2439C41}" presName="horz1" presStyleCnt="0"/>
      <dgm:spPr/>
    </dgm:pt>
    <dgm:pt modelId="{040EDE2D-D606-44B1-81AC-CBF534D5189F}" type="pres">
      <dgm:prSet presAssocID="{A42E8066-B4A9-444F-A65A-14FEE2439C41}" presName="tx1" presStyleLbl="revTx" presStyleIdx="1" presStyleCnt="6"/>
      <dgm:spPr/>
    </dgm:pt>
    <dgm:pt modelId="{531C0F89-8C55-42E9-B8B0-37CC9BF71C9F}" type="pres">
      <dgm:prSet presAssocID="{A42E8066-B4A9-444F-A65A-14FEE2439C41}" presName="vert1" presStyleCnt="0"/>
      <dgm:spPr/>
    </dgm:pt>
    <dgm:pt modelId="{C3EE69DA-F668-4EFE-8070-F7BC727B6D38}" type="pres">
      <dgm:prSet presAssocID="{ACF4700C-329E-4C05-8714-5315764C3656}" presName="thickLine" presStyleLbl="alignNode1" presStyleIdx="2" presStyleCnt="6"/>
      <dgm:spPr/>
    </dgm:pt>
    <dgm:pt modelId="{06CD1FBA-7F2F-4D14-A7B6-253EEA5CE267}" type="pres">
      <dgm:prSet presAssocID="{ACF4700C-329E-4C05-8714-5315764C3656}" presName="horz1" presStyleCnt="0"/>
      <dgm:spPr/>
    </dgm:pt>
    <dgm:pt modelId="{2B9E34A8-DCBA-41F1-BEB4-9E0B8FC2A4BD}" type="pres">
      <dgm:prSet presAssocID="{ACF4700C-329E-4C05-8714-5315764C3656}" presName="tx1" presStyleLbl="revTx" presStyleIdx="2" presStyleCnt="6"/>
      <dgm:spPr/>
    </dgm:pt>
    <dgm:pt modelId="{56CB64EC-2388-4A73-B7D3-1E88EBFDC4F3}" type="pres">
      <dgm:prSet presAssocID="{ACF4700C-329E-4C05-8714-5315764C3656}" presName="vert1" presStyleCnt="0"/>
      <dgm:spPr/>
    </dgm:pt>
    <dgm:pt modelId="{19800EF2-7184-44D1-8E50-AE12CEDFDC14}" type="pres">
      <dgm:prSet presAssocID="{65D3671F-66F3-4D46-903E-52A9D4AB925B}" presName="thickLine" presStyleLbl="alignNode1" presStyleIdx="3" presStyleCnt="6"/>
      <dgm:spPr/>
    </dgm:pt>
    <dgm:pt modelId="{2EF02655-3D87-4776-B360-C76D4921C11F}" type="pres">
      <dgm:prSet presAssocID="{65D3671F-66F3-4D46-903E-52A9D4AB925B}" presName="horz1" presStyleCnt="0"/>
      <dgm:spPr/>
    </dgm:pt>
    <dgm:pt modelId="{D21AFA95-40EB-41B4-87D7-4CC68F9F841E}" type="pres">
      <dgm:prSet presAssocID="{65D3671F-66F3-4D46-903E-52A9D4AB925B}" presName="tx1" presStyleLbl="revTx" presStyleIdx="3" presStyleCnt="6"/>
      <dgm:spPr/>
    </dgm:pt>
    <dgm:pt modelId="{C154C6BF-6317-42A3-BEE3-7F82F034C0BE}" type="pres">
      <dgm:prSet presAssocID="{65D3671F-66F3-4D46-903E-52A9D4AB925B}" presName="vert1" presStyleCnt="0"/>
      <dgm:spPr/>
    </dgm:pt>
    <dgm:pt modelId="{7AA4B782-6154-41DF-BD54-1E57C090CAE9}" type="pres">
      <dgm:prSet presAssocID="{56E02445-1454-4B33-A0C2-1493A6AE8DB3}" presName="thickLine" presStyleLbl="alignNode1" presStyleIdx="4" presStyleCnt="6"/>
      <dgm:spPr/>
    </dgm:pt>
    <dgm:pt modelId="{642D27A7-EF46-4B2D-BD5C-A620001B5327}" type="pres">
      <dgm:prSet presAssocID="{56E02445-1454-4B33-A0C2-1493A6AE8DB3}" presName="horz1" presStyleCnt="0"/>
      <dgm:spPr/>
    </dgm:pt>
    <dgm:pt modelId="{EDAD241A-5BFC-4480-9E90-43DBDAC0580E}" type="pres">
      <dgm:prSet presAssocID="{56E02445-1454-4B33-A0C2-1493A6AE8DB3}" presName="tx1" presStyleLbl="revTx" presStyleIdx="4" presStyleCnt="6"/>
      <dgm:spPr/>
    </dgm:pt>
    <dgm:pt modelId="{9D900106-21B1-4420-8389-629290679129}" type="pres">
      <dgm:prSet presAssocID="{56E02445-1454-4B33-A0C2-1493A6AE8DB3}" presName="vert1" presStyleCnt="0"/>
      <dgm:spPr/>
    </dgm:pt>
    <dgm:pt modelId="{0F381302-3D47-4EBB-85A4-ED4B1CBC0059}" type="pres">
      <dgm:prSet presAssocID="{64E8FE52-0319-4E35-8E7C-A94EA2FFA773}" presName="thickLine" presStyleLbl="alignNode1" presStyleIdx="5" presStyleCnt="6"/>
      <dgm:spPr/>
    </dgm:pt>
    <dgm:pt modelId="{D60DDC86-3D15-4161-BE83-4FF7D589BB51}" type="pres">
      <dgm:prSet presAssocID="{64E8FE52-0319-4E35-8E7C-A94EA2FFA773}" presName="horz1" presStyleCnt="0"/>
      <dgm:spPr/>
    </dgm:pt>
    <dgm:pt modelId="{F2CB7A94-5A10-46BC-AE3C-C92DB916181B}" type="pres">
      <dgm:prSet presAssocID="{64E8FE52-0319-4E35-8E7C-A94EA2FFA773}" presName="tx1" presStyleLbl="revTx" presStyleIdx="5" presStyleCnt="6"/>
      <dgm:spPr/>
    </dgm:pt>
    <dgm:pt modelId="{20540C7B-937E-4B34-B11D-1BE8647CB48A}" type="pres">
      <dgm:prSet presAssocID="{64E8FE52-0319-4E35-8E7C-A94EA2FFA773}" presName="vert1" presStyleCnt="0"/>
      <dgm:spPr/>
    </dgm:pt>
  </dgm:ptLst>
  <dgm:cxnLst>
    <dgm:cxn modelId="{1D586F20-4E00-4485-BF31-16EDF021CB6A}" srcId="{64D4C90F-90E1-4F87-AE3E-B55874D70C2B}" destId="{7C004F2F-5EF5-44A3-A9C2-FA09B612C8A7}" srcOrd="0" destOrd="0" parTransId="{4860F7D9-1E2A-4CF1-AC2C-2879A796B709}" sibTransId="{810F1DC3-A63B-4D97-8CF3-CE8355A7D0BE}"/>
    <dgm:cxn modelId="{0C70ED30-1787-4F42-9847-FEF6489FCD2E}" srcId="{64D4C90F-90E1-4F87-AE3E-B55874D70C2B}" destId="{56E02445-1454-4B33-A0C2-1493A6AE8DB3}" srcOrd="4" destOrd="0" parTransId="{62EC1A6D-041B-409F-B8A8-42942F499685}" sibTransId="{D6F98DE9-01B2-426B-B0B5-D6D4B871E888}"/>
    <dgm:cxn modelId="{43CF6861-CB76-4564-A8F2-E339FB975DAA}" type="presOf" srcId="{7C004F2F-5EF5-44A3-A9C2-FA09B612C8A7}" destId="{0D8CBF54-2AA2-4D1E-A317-9C2F104F6548}" srcOrd="0" destOrd="0" presId="urn:microsoft.com/office/officeart/2008/layout/LinedList"/>
    <dgm:cxn modelId="{82667746-CFF4-401A-8322-EF66ABC96353}" type="presOf" srcId="{65D3671F-66F3-4D46-903E-52A9D4AB925B}" destId="{D21AFA95-40EB-41B4-87D7-4CC68F9F841E}" srcOrd="0" destOrd="0" presId="urn:microsoft.com/office/officeart/2008/layout/LinedList"/>
    <dgm:cxn modelId="{D4F6574F-732B-4815-ADDA-4F9CE5095333}" srcId="{64D4C90F-90E1-4F87-AE3E-B55874D70C2B}" destId="{65D3671F-66F3-4D46-903E-52A9D4AB925B}" srcOrd="3" destOrd="0" parTransId="{6E193AD5-DDEA-463A-85FD-0A8486A717FA}" sibTransId="{14FC929F-487F-4395-82BD-DBF3645CC18A}"/>
    <dgm:cxn modelId="{AF3AF574-B3B0-496F-AA69-522349D970F6}" srcId="{64D4C90F-90E1-4F87-AE3E-B55874D70C2B}" destId="{ACF4700C-329E-4C05-8714-5315764C3656}" srcOrd="2" destOrd="0" parTransId="{9D669F77-D88A-4050-BD77-FC5731797045}" sibTransId="{0BAFCA3B-51EF-4E54-A4E1-8454BECACF61}"/>
    <dgm:cxn modelId="{921E2656-C0C1-4D4B-89A4-9ED6CB16D995}" srcId="{64D4C90F-90E1-4F87-AE3E-B55874D70C2B}" destId="{64E8FE52-0319-4E35-8E7C-A94EA2FFA773}" srcOrd="5" destOrd="0" parTransId="{25FB228A-0EB3-4596-956A-D9816822AC67}" sibTransId="{C832BE76-26FF-4633-AFD8-A87B950610A7}"/>
    <dgm:cxn modelId="{ED089683-D80B-4D7B-96E1-2D984F72810D}" type="presOf" srcId="{64D4C90F-90E1-4F87-AE3E-B55874D70C2B}" destId="{CA1F34A1-05DC-4813-8821-FF83E2467B96}" srcOrd="0" destOrd="0" presId="urn:microsoft.com/office/officeart/2008/layout/LinedList"/>
    <dgm:cxn modelId="{8FBC0286-A1B2-4D9F-B9C7-8EFBA00B1AD0}" type="presOf" srcId="{64E8FE52-0319-4E35-8E7C-A94EA2FFA773}" destId="{F2CB7A94-5A10-46BC-AE3C-C92DB916181B}" srcOrd="0" destOrd="0" presId="urn:microsoft.com/office/officeart/2008/layout/LinedList"/>
    <dgm:cxn modelId="{BBC9B6A6-9696-4D73-BF5C-C7019D8063BF}" type="presOf" srcId="{A42E8066-B4A9-444F-A65A-14FEE2439C41}" destId="{040EDE2D-D606-44B1-81AC-CBF534D5189F}" srcOrd="0" destOrd="0" presId="urn:microsoft.com/office/officeart/2008/layout/LinedList"/>
    <dgm:cxn modelId="{3B2512B9-DB7E-4FAC-B654-E49E08BD8A4C}" type="presOf" srcId="{ACF4700C-329E-4C05-8714-5315764C3656}" destId="{2B9E34A8-DCBA-41F1-BEB4-9E0B8FC2A4BD}" srcOrd="0" destOrd="0" presId="urn:microsoft.com/office/officeart/2008/layout/LinedList"/>
    <dgm:cxn modelId="{4AA11CC0-1A40-4720-9F5B-B6ED136AC91C}" srcId="{64D4C90F-90E1-4F87-AE3E-B55874D70C2B}" destId="{A42E8066-B4A9-444F-A65A-14FEE2439C41}" srcOrd="1" destOrd="0" parTransId="{48B884C2-0F2A-4EC9-89EE-C72E44BE1D0C}" sibTransId="{B67A7F8E-3DE7-42A4-86EA-CF616D428B60}"/>
    <dgm:cxn modelId="{C9C777EC-DA10-474E-887B-4380C78BCE6F}" type="presOf" srcId="{56E02445-1454-4B33-A0C2-1493A6AE8DB3}" destId="{EDAD241A-5BFC-4480-9E90-43DBDAC0580E}" srcOrd="0" destOrd="0" presId="urn:microsoft.com/office/officeart/2008/layout/LinedList"/>
    <dgm:cxn modelId="{5690581E-219B-475C-B86C-8F1409F3AC2F}" type="presParOf" srcId="{CA1F34A1-05DC-4813-8821-FF83E2467B96}" destId="{0B50E2E9-E5ED-4BFA-8901-C4FFEE4B9379}" srcOrd="0" destOrd="0" presId="urn:microsoft.com/office/officeart/2008/layout/LinedList"/>
    <dgm:cxn modelId="{F1C2C1C3-E150-474D-A54A-9515EDD49E40}" type="presParOf" srcId="{CA1F34A1-05DC-4813-8821-FF83E2467B96}" destId="{9E0298BC-6C9F-41E0-B08F-50312E6A7CC2}" srcOrd="1" destOrd="0" presId="urn:microsoft.com/office/officeart/2008/layout/LinedList"/>
    <dgm:cxn modelId="{D21078BE-BA72-4239-991A-098690E76900}" type="presParOf" srcId="{9E0298BC-6C9F-41E0-B08F-50312E6A7CC2}" destId="{0D8CBF54-2AA2-4D1E-A317-9C2F104F6548}" srcOrd="0" destOrd="0" presId="urn:microsoft.com/office/officeart/2008/layout/LinedList"/>
    <dgm:cxn modelId="{77EE318B-F110-4618-AA27-815A59F668DE}" type="presParOf" srcId="{9E0298BC-6C9F-41E0-B08F-50312E6A7CC2}" destId="{A416F5BD-E917-4788-B4A3-4239B26CB514}" srcOrd="1" destOrd="0" presId="urn:microsoft.com/office/officeart/2008/layout/LinedList"/>
    <dgm:cxn modelId="{186BFE15-18D8-4DAD-836C-68DD2C456097}" type="presParOf" srcId="{CA1F34A1-05DC-4813-8821-FF83E2467B96}" destId="{A98EE8FB-7384-447D-A439-F44100CCEC76}" srcOrd="2" destOrd="0" presId="urn:microsoft.com/office/officeart/2008/layout/LinedList"/>
    <dgm:cxn modelId="{11464CD4-28A3-4BA7-85D1-AADA9BFA3067}" type="presParOf" srcId="{CA1F34A1-05DC-4813-8821-FF83E2467B96}" destId="{5DB75926-ABA4-4389-B7F8-E2006D44FDDC}" srcOrd="3" destOrd="0" presId="urn:microsoft.com/office/officeart/2008/layout/LinedList"/>
    <dgm:cxn modelId="{B1FA7ECB-0516-4BFF-B5E5-E1DE013C0820}" type="presParOf" srcId="{5DB75926-ABA4-4389-B7F8-E2006D44FDDC}" destId="{040EDE2D-D606-44B1-81AC-CBF534D5189F}" srcOrd="0" destOrd="0" presId="urn:microsoft.com/office/officeart/2008/layout/LinedList"/>
    <dgm:cxn modelId="{D26B5AB0-E8DF-44CE-B00E-7348133EC74F}" type="presParOf" srcId="{5DB75926-ABA4-4389-B7F8-E2006D44FDDC}" destId="{531C0F89-8C55-42E9-B8B0-37CC9BF71C9F}" srcOrd="1" destOrd="0" presId="urn:microsoft.com/office/officeart/2008/layout/LinedList"/>
    <dgm:cxn modelId="{7D58CAF0-D7C9-47C1-A2BB-D4485983A795}" type="presParOf" srcId="{CA1F34A1-05DC-4813-8821-FF83E2467B96}" destId="{C3EE69DA-F668-4EFE-8070-F7BC727B6D38}" srcOrd="4" destOrd="0" presId="urn:microsoft.com/office/officeart/2008/layout/LinedList"/>
    <dgm:cxn modelId="{FDBCBE88-1A2F-4983-B5F1-9B0C5BB6D9C1}" type="presParOf" srcId="{CA1F34A1-05DC-4813-8821-FF83E2467B96}" destId="{06CD1FBA-7F2F-4D14-A7B6-253EEA5CE267}" srcOrd="5" destOrd="0" presId="urn:microsoft.com/office/officeart/2008/layout/LinedList"/>
    <dgm:cxn modelId="{8E03D9FD-53F2-4850-A9D8-60479754A0AB}" type="presParOf" srcId="{06CD1FBA-7F2F-4D14-A7B6-253EEA5CE267}" destId="{2B9E34A8-DCBA-41F1-BEB4-9E0B8FC2A4BD}" srcOrd="0" destOrd="0" presId="urn:microsoft.com/office/officeart/2008/layout/LinedList"/>
    <dgm:cxn modelId="{B191FB40-A727-40C4-8397-C1094C06DCDA}" type="presParOf" srcId="{06CD1FBA-7F2F-4D14-A7B6-253EEA5CE267}" destId="{56CB64EC-2388-4A73-B7D3-1E88EBFDC4F3}" srcOrd="1" destOrd="0" presId="urn:microsoft.com/office/officeart/2008/layout/LinedList"/>
    <dgm:cxn modelId="{9677192F-9B21-44CD-B9B6-4B07B08BF1A8}" type="presParOf" srcId="{CA1F34A1-05DC-4813-8821-FF83E2467B96}" destId="{19800EF2-7184-44D1-8E50-AE12CEDFDC14}" srcOrd="6" destOrd="0" presId="urn:microsoft.com/office/officeart/2008/layout/LinedList"/>
    <dgm:cxn modelId="{26B0DD7B-8E4E-4E4D-A731-8056E31FE80D}" type="presParOf" srcId="{CA1F34A1-05DC-4813-8821-FF83E2467B96}" destId="{2EF02655-3D87-4776-B360-C76D4921C11F}" srcOrd="7" destOrd="0" presId="urn:microsoft.com/office/officeart/2008/layout/LinedList"/>
    <dgm:cxn modelId="{0E461B2C-E2C8-4A63-B95A-99BA22101FBB}" type="presParOf" srcId="{2EF02655-3D87-4776-B360-C76D4921C11F}" destId="{D21AFA95-40EB-41B4-87D7-4CC68F9F841E}" srcOrd="0" destOrd="0" presId="urn:microsoft.com/office/officeart/2008/layout/LinedList"/>
    <dgm:cxn modelId="{E1F561B5-2402-452E-9354-1AEB74CEED6E}" type="presParOf" srcId="{2EF02655-3D87-4776-B360-C76D4921C11F}" destId="{C154C6BF-6317-42A3-BEE3-7F82F034C0BE}" srcOrd="1" destOrd="0" presId="urn:microsoft.com/office/officeart/2008/layout/LinedList"/>
    <dgm:cxn modelId="{F2CC090F-9345-466F-A522-5F1C66B01CFE}" type="presParOf" srcId="{CA1F34A1-05DC-4813-8821-FF83E2467B96}" destId="{7AA4B782-6154-41DF-BD54-1E57C090CAE9}" srcOrd="8" destOrd="0" presId="urn:microsoft.com/office/officeart/2008/layout/LinedList"/>
    <dgm:cxn modelId="{DB26A1B8-F189-407C-A374-C951B696866B}" type="presParOf" srcId="{CA1F34A1-05DC-4813-8821-FF83E2467B96}" destId="{642D27A7-EF46-4B2D-BD5C-A620001B5327}" srcOrd="9" destOrd="0" presId="urn:microsoft.com/office/officeart/2008/layout/LinedList"/>
    <dgm:cxn modelId="{4BFAB951-B7F9-4270-8374-A488983D0D3D}" type="presParOf" srcId="{642D27A7-EF46-4B2D-BD5C-A620001B5327}" destId="{EDAD241A-5BFC-4480-9E90-43DBDAC0580E}" srcOrd="0" destOrd="0" presId="urn:microsoft.com/office/officeart/2008/layout/LinedList"/>
    <dgm:cxn modelId="{12EE4B21-6357-497A-9F30-755D5FEE9473}" type="presParOf" srcId="{642D27A7-EF46-4B2D-BD5C-A620001B5327}" destId="{9D900106-21B1-4420-8389-629290679129}" srcOrd="1" destOrd="0" presId="urn:microsoft.com/office/officeart/2008/layout/LinedList"/>
    <dgm:cxn modelId="{F7F8B532-0F11-4C4F-8BD4-483170E4A5A5}" type="presParOf" srcId="{CA1F34A1-05DC-4813-8821-FF83E2467B96}" destId="{0F381302-3D47-4EBB-85A4-ED4B1CBC0059}" srcOrd="10" destOrd="0" presId="urn:microsoft.com/office/officeart/2008/layout/LinedList"/>
    <dgm:cxn modelId="{6D6ACA0F-0F5E-448A-A1F5-4C79BEAE7770}" type="presParOf" srcId="{CA1F34A1-05DC-4813-8821-FF83E2467B96}" destId="{D60DDC86-3D15-4161-BE83-4FF7D589BB51}" srcOrd="11" destOrd="0" presId="urn:microsoft.com/office/officeart/2008/layout/LinedList"/>
    <dgm:cxn modelId="{6658A935-8D2E-4548-903D-E96D0994EBA5}" type="presParOf" srcId="{D60DDC86-3D15-4161-BE83-4FF7D589BB51}" destId="{F2CB7A94-5A10-46BC-AE3C-C92DB916181B}" srcOrd="0" destOrd="0" presId="urn:microsoft.com/office/officeart/2008/layout/LinedList"/>
    <dgm:cxn modelId="{F6DB78A6-773C-494E-AD90-02F9994192E6}" type="presParOf" srcId="{D60DDC86-3D15-4161-BE83-4FF7D589BB51}" destId="{20540C7B-937E-4B34-B11D-1BE8647CB4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0E2E9-E5ED-4BFA-8901-C4FFEE4B9379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CBF54-2AA2-4D1E-A317-9C2F104F6548}">
      <dsp:nvSpPr>
        <dsp:cNvPr id="0" name=""/>
        <dsp:cNvSpPr/>
      </dsp:nvSpPr>
      <dsp:spPr>
        <a:xfrm>
          <a:off x="0" y="2604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r – </a:t>
          </a:r>
          <a:r>
            <a:rPr lang="ru-RU" sz="2400" kern="1200" dirty="0">
              <a:latin typeface="+mj-lt"/>
              <a:ea typeface="Jura" pitchFamily="2" charset="0"/>
            </a:rPr>
            <a:t>чтение, ошибка, если файла не существует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2604"/>
        <a:ext cx="6858000" cy="888131"/>
      </dsp:txXfrm>
    </dsp:sp>
    <dsp:sp modelId="{A98EE8FB-7384-447D-A439-F44100CCEC76}">
      <dsp:nvSpPr>
        <dsp:cNvPr id="0" name=""/>
        <dsp:cNvSpPr/>
      </dsp:nvSpPr>
      <dsp:spPr>
        <a:xfrm>
          <a:off x="0" y="890736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EDE2D-D606-44B1-81AC-CBF534D5189F}">
      <dsp:nvSpPr>
        <dsp:cNvPr id="0" name=""/>
        <dsp:cNvSpPr/>
      </dsp:nvSpPr>
      <dsp:spPr>
        <a:xfrm>
          <a:off x="0" y="890736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w </a:t>
          </a:r>
          <a:r>
            <a:rPr lang="ru-RU" sz="2400" kern="1200" dirty="0">
              <a:latin typeface="+mj-lt"/>
            </a:rPr>
            <a:t>– </a:t>
          </a:r>
          <a:r>
            <a:rPr lang="ru-RU" sz="2400" kern="1200" dirty="0">
              <a:latin typeface="+mj-lt"/>
              <a:ea typeface="Jura" pitchFamily="2" charset="0"/>
            </a:rPr>
            <a:t>запись, создаёт файл, если он не существует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890736"/>
        <a:ext cx="6858000" cy="888131"/>
      </dsp:txXfrm>
    </dsp:sp>
    <dsp:sp modelId="{C3EE69DA-F668-4EFE-8070-F7BC727B6D38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E34A8-DCBA-41F1-BEB4-9E0B8FC2A4BD}">
      <dsp:nvSpPr>
        <dsp:cNvPr id="0" name=""/>
        <dsp:cNvSpPr/>
      </dsp:nvSpPr>
      <dsp:spPr>
        <a:xfrm>
          <a:off x="0" y="1778868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a – </a:t>
          </a:r>
          <a:r>
            <a:rPr lang="ru-RU" sz="2400" kern="1200" dirty="0">
              <a:latin typeface="+mj-lt"/>
              <a:ea typeface="Jura" pitchFamily="2" charset="0"/>
            </a:rPr>
            <a:t>добавление, создаёт файл, если он не существует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1778868"/>
        <a:ext cx="6858000" cy="888131"/>
      </dsp:txXfrm>
    </dsp:sp>
    <dsp:sp modelId="{19800EF2-7184-44D1-8E50-AE12CEDFDC14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AFA95-40EB-41B4-87D7-4CC68F9F841E}">
      <dsp:nvSpPr>
        <dsp:cNvPr id="0" name=""/>
        <dsp:cNvSpPr/>
      </dsp:nvSpPr>
      <dsp:spPr>
        <a:xfrm>
          <a:off x="0" y="2667000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t – </a:t>
          </a:r>
          <a:r>
            <a:rPr lang="ru-RU" sz="2400" kern="1200" dirty="0">
              <a:latin typeface="+mj-lt"/>
              <a:ea typeface="Jura" pitchFamily="2" charset="0"/>
            </a:rPr>
            <a:t>режим для работы с текстовыми файлами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2667000"/>
        <a:ext cx="6858000" cy="888131"/>
      </dsp:txXfrm>
    </dsp:sp>
    <dsp:sp modelId="{7AA4B782-6154-41DF-BD54-1E57C090CAE9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D241A-5BFC-4480-9E90-43DBDAC0580E}">
      <dsp:nvSpPr>
        <dsp:cNvPr id="0" name=""/>
        <dsp:cNvSpPr/>
      </dsp:nvSpPr>
      <dsp:spPr>
        <a:xfrm>
          <a:off x="0" y="3555131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b – </a:t>
          </a:r>
          <a:r>
            <a:rPr lang="ru-RU" sz="2400" kern="1200" dirty="0">
              <a:latin typeface="+mj-lt"/>
              <a:ea typeface="Jura" pitchFamily="2" charset="0"/>
            </a:rPr>
            <a:t>бинарный режим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3555131"/>
        <a:ext cx="6858000" cy="888131"/>
      </dsp:txXfrm>
    </dsp:sp>
    <dsp:sp modelId="{0F381302-3D47-4EBB-85A4-ED4B1CBC0059}">
      <dsp:nvSpPr>
        <dsp:cNvPr id="0" name=""/>
        <dsp:cNvSpPr/>
      </dsp:nvSpPr>
      <dsp:spPr>
        <a:xfrm>
          <a:off x="0" y="4443263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B7A94-5A10-46BC-AE3C-C92DB916181B}">
      <dsp:nvSpPr>
        <dsp:cNvPr id="0" name=""/>
        <dsp:cNvSpPr/>
      </dsp:nvSpPr>
      <dsp:spPr>
        <a:xfrm>
          <a:off x="0" y="4443263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</a:rPr>
            <a:t>+ </a:t>
          </a:r>
          <a:r>
            <a:rPr lang="en-US" sz="2400" kern="1200" dirty="0">
              <a:latin typeface="+mj-lt"/>
            </a:rPr>
            <a:t>– </a:t>
          </a:r>
          <a:r>
            <a:rPr lang="ru-RU" sz="2400" kern="1200" dirty="0">
              <a:latin typeface="+mj-lt"/>
              <a:ea typeface="Jura" pitchFamily="2" charset="0"/>
            </a:rPr>
            <a:t>дополнительный режим чтения</a:t>
          </a:r>
          <a:r>
            <a:rPr lang="en-US" sz="2400" kern="1200" dirty="0">
              <a:latin typeface="+mj-lt"/>
              <a:ea typeface="Jura" pitchFamily="2" charset="0"/>
            </a:rPr>
            <a:t>/</a:t>
          </a:r>
          <a:r>
            <a:rPr lang="ru-RU" sz="2400" kern="1200" dirty="0">
              <a:latin typeface="+mj-lt"/>
              <a:ea typeface="Jura" pitchFamily="2" charset="0"/>
            </a:rPr>
            <a:t>записи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4443263"/>
        <a:ext cx="6858000" cy="888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7413-48BC-0ACA-409D-66E37B8E6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665B0-B4FB-E5B7-E3BE-33F0C7058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37C38-7D97-CFD8-DF96-64561639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A266-67EE-4C54-B2FC-816253579767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2022B-5BD1-9675-5CAD-2E249CF4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E1348-32DD-A965-72F5-3BF08AFE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D576-0A00-4A8E-AC34-5BF59EE4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1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A641-D3B0-271B-018F-7EFD51BD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82080-2473-42A0-B71D-601A24BEA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4BA0-E9B7-A892-BF57-6C0AC0CB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A266-67EE-4C54-B2FC-816253579767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A43A4-74B7-25E5-F5DB-6E4B8205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9E410-13C3-43B7-164E-73F65C46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D576-0A00-4A8E-AC34-5BF59EE4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9007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469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129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374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689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142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289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334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45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13513883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5880549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B0E90-9380-D101-373D-9614EB870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DA672-ADE4-A44E-B0CF-D4271DFAE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AED80-FAE1-1344-3FAE-969E44D0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A266-67EE-4C54-B2FC-816253579767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CD990-13C1-D24D-8A72-60B57E3C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27368-2063-9B39-5F86-1347B02D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D576-0A00-4A8E-AC34-5BF59EE4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0959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856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268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212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9733839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170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432412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858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8275349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89416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95940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48896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45001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720474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4336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5934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0168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2333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89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19900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58318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67927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74171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89942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32974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29626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9AA4-7540-0548-E779-FDB42804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4D30-89FC-C8B5-DCAC-98B2F97A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0EA0F-9A88-78C2-C7D6-50137BC0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A266-67EE-4C54-B2FC-816253579767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E75C-811F-AF08-A275-AF15AA9F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76300-1AA9-A66C-B489-C4153C69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D576-0A00-4A8E-AC34-5BF59EE4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444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1680510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754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92204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466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369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69305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243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41630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282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64228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903D-83E3-FB6E-EED6-2A4E7A6C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CB25E-E915-D55D-5348-C0827F0B8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78698-98CF-3065-00CE-BEA3F988D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A266-67EE-4C54-B2FC-816253579767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26104-F1A6-D54B-3BA8-52E125BA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89E73-3161-A6B5-38DD-F14A5BE7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D576-0A00-4A8E-AC34-5BF59EE4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145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4658999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646480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50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122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90483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418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404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55064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72343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7556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D357-3B00-3AF6-55F4-52640B0F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EAC4-15DA-B143-F30A-3114DA811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BC205-AA86-D126-4DBA-BACB80B34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BE0A4-8138-75E9-AEF7-9DF3ACA0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A266-67EE-4C54-B2FC-816253579767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68370-4029-1FB4-0D6F-8BFB8B85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BE0CC-BB26-3B88-EA8F-20DCA01B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D576-0A00-4A8E-AC34-5BF59EE4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721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44003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43797396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24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86674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332185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17567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84227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90224972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290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40598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9A43-4FAC-2669-370F-F69E00A5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4176A-766E-EBC9-0262-EB0A17894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E7BED-CF0F-5CA6-332D-2AD0CC86A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313FB-00B9-2032-BD30-E77FDD981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B4E2A-5E0B-0576-2BB5-79EE30334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54C39-D845-2A28-F6B8-4E073010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A266-67EE-4C54-B2FC-816253579767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BF28B-C8A7-6A3B-EB2A-1A6C53F4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341BC9-8BCE-667C-E78E-C1E7CD69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D576-0A00-4A8E-AC34-5BF59EE4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976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673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4671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531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097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58533657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057967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530257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40885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308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5794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CED1-6AE8-349A-29AE-F269059E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9B9D8-D576-DA58-DAAE-22208215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A266-67EE-4C54-B2FC-816253579767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07502-6D29-B991-9270-EED754E0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9770B-F153-19BE-FE9D-B27121C3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D576-0A00-4A8E-AC34-5BF59EE4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6241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8656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6922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4903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61239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15400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290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698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13995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44775879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42909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BF2B4-E440-CC81-F7E7-3C3B8D57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A266-67EE-4C54-B2FC-816253579767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DF53B-DE41-3803-450A-A41B3EB7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FFD4C-A96B-75E3-1A6E-B033EDBD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D576-0A00-4A8E-AC34-5BF59EE4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304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98430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551383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268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602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9154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0520982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55553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87430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15039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9439828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AD9D-FE28-0548-0BDD-9AE0BEED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2FD4A-E604-A5E7-9EDB-2C4FEEEC7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0089F-464E-3C64-670C-B831E2E79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CC414-2B90-5E78-C0B1-BA375D36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A266-67EE-4C54-B2FC-816253579767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F1FAD-3964-7472-90DE-CA97E38A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24AAE-242A-E2CD-030D-FA0ECF8A7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D576-0A00-4A8E-AC34-5BF59EE4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4649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8757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6162442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81101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0022895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93684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326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69636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217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10859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125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7499-11C0-75F3-D2FD-6B9538B4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5B265-7E89-FB86-E74C-F1EF47863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92A0F-390B-C35B-2CF7-9B237977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0C3EC-18ED-DA09-6971-EEDC63E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A266-67EE-4C54-B2FC-816253579767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CEE6F-B544-0636-CCAB-56FDC930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CBF4E-099F-812B-54BD-981C6246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D576-0A00-4A8E-AC34-5BF59EE4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6499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68604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803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60425364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054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449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81916512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630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656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392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91109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3EDA1-0683-B036-91B7-61C2F313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32FE3-529F-D717-B2EA-137F9343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A30D0-148B-58FD-7E34-870E0E1DE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8A266-67EE-4C54-B2FC-816253579767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6A54A-D346-2149-998C-8A13C9190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F6744-F6A7-C15D-2E22-11B1F11E0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1D576-0A00-4A8E-AC34-5BF59EE4D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2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12739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Jura" pitchFamily="2" charset="0"/>
              </a:rPr>
              <a:t>List comprehensions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[x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x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coll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]</a:t>
            </a: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простая форма</a:t>
            </a:r>
          </a:p>
          <a:p>
            <a:pPr marL="0" indent="0">
              <a:buNone/>
            </a:pP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[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x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x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coll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if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x]</a:t>
            </a: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дополнительное условие</a:t>
            </a:r>
          </a:p>
          <a:p>
            <a:pPr marL="0" indent="0">
              <a:buNone/>
            </a:pP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[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x + y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x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coll1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for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y 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coll2] </a:t>
            </a: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endParaRPr lang="en-US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2400" dirty="0">
                <a:latin typeface="Red Hat Mono" panose="02010309040201060303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цикл по двум коллекциям</a:t>
            </a:r>
          </a:p>
          <a:p>
            <a:pPr marL="0" indent="0">
              <a:buNone/>
            </a:pPr>
            <a:endParaRPr lang="ru-RU" sz="2400" dirty="0">
              <a:latin typeface="Red Hat Mono" panose="02010309040201060303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Включения списков или генераторы списков (оба варианта так себе)</a:t>
            </a:r>
          </a:p>
        </p:txBody>
      </p:sp>
    </p:spTree>
    <p:extLst>
      <p:ext uri="{BB962C8B-B14F-4D97-AF65-F5344CB8AC3E}">
        <p14:creationId xmlns:p14="http://schemas.microsoft.com/office/powerpoint/2010/main" val="405460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и режимы открытия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Один и тот же файл можно и нужно открывать в разных режимах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9DBD424-928D-C8DA-58B1-71ACFFEFA92A}"/>
              </a:ext>
            </a:extLst>
          </p:cNvPr>
          <p:cNvGraphicFramePr>
            <a:graphicFrameLocks/>
          </p:cNvGraphicFramePr>
          <p:nvPr/>
        </p:nvGraphicFramePr>
        <p:xfrm>
          <a:off x="838200" y="7620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F4DBDEAF-7E3A-E270-343E-A07293649FB6}"/>
              </a:ext>
            </a:extLst>
          </p:cNvPr>
          <p:cNvGraphicFramePr>
            <a:graphicFrameLocks/>
          </p:cNvGraphicFramePr>
          <p:nvPr/>
        </p:nvGraphicFramePr>
        <p:xfrm>
          <a:off x="990600" y="9144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0826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332D12-84CE-4169-8724-88C29BBF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Выбор режима</a:t>
            </a:r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A4FE204-95C5-141D-AF64-AB2007A7A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739" y="2598738"/>
            <a:ext cx="6042272" cy="3578225"/>
          </a:xfrm>
        </p:spPr>
      </p:pic>
    </p:spTree>
    <p:extLst>
      <p:ext uri="{BB962C8B-B14F-4D97-AF65-F5344CB8AC3E}">
        <p14:creationId xmlns:p14="http://schemas.microsoft.com/office/powerpoint/2010/main" val="60640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Red Hat Mono</vt:lpstr>
      <vt:lpstr>Office Theme</vt:lpstr>
      <vt:lpstr>01_Welcome</vt:lpstr>
      <vt:lpstr>List comprehensions</vt:lpstr>
      <vt:lpstr>Файлы и режимы открытия</vt:lpstr>
      <vt:lpstr>Выбор режима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comprehensions</dc:title>
  <dc:creator>Mikita Tsiarentsyeu</dc:creator>
  <cp:lastModifiedBy>Mikita Tsiarentsyeu</cp:lastModifiedBy>
  <cp:revision>1</cp:revision>
  <dcterms:created xsi:type="dcterms:W3CDTF">2023-04-01T08:49:18Z</dcterms:created>
  <dcterms:modified xsi:type="dcterms:W3CDTF">2023-04-01T08:49:48Z</dcterms:modified>
</cp:coreProperties>
</file>