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1" r:id="rId3"/>
    <p:sldId id="732" r:id="rId4"/>
    <p:sldId id="733" r:id="rId5"/>
    <p:sldId id="734" r:id="rId6"/>
    <p:sldId id="735" r:id="rId7"/>
    <p:sldId id="7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4006-4329-AA48-5A41-635044B77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6887D-505D-3762-B6C9-7C0E813F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3567-EFDD-3D98-2E1C-8E17E35A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3109-3967-4C83-E6D6-9909B7D1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2CF5-FEF4-DFFA-CFD0-D5B3595B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7B8-3689-77F3-9E73-2461AB99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8398B-E79C-ABCE-CAD4-50848631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E6E3-2857-35C6-27A9-8CF34458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A4A8-ACED-8DB8-ED4C-CC0624CC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CDC6-6406-D3EF-174E-8E289B22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47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3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7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0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0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29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2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87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24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786643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4163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8F439-F9CD-3DEA-BE54-E7F530FB2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EF131-0E4C-40E7-CD10-1886A4A6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EA31-CABB-EC59-D91B-2DBDFD0B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1DAC-7A8A-DEF8-835C-58D6EF74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463B-7BA4-F559-F051-20F02F6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29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47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1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2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801217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2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97017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00933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88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3988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437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8217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41639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400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339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551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091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572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301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366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192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6653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595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B996-29C5-1A92-3662-BAB0397F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76A9-5702-D8CC-8916-D4EF1F95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7909-ECCF-DDC6-B6DF-BD85A17E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07B1-28CD-19F0-D23D-FF0BC9F3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7F31-425E-5805-790D-DACBBC43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0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755403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4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725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6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35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241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23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978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28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9672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1DD6-D250-3C6A-77B2-1BA79021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56232-AE2E-F5FA-AB86-B4F62D7B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92DC-9FAF-670E-4EA9-308EA7A9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5B82-DEE1-64FA-9514-2AC0F2C4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BDC8-9068-1F5C-29EE-C27D4A16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14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524272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655817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0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54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656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24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94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989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075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1252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2719-385F-AD62-E479-E91C599B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21E5-2A3E-94D3-7A93-D32E32BA0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DACF-6751-971B-B041-4BDBA22D5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DBBB-F7FE-9389-722B-797B93B1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61C0-EF80-C167-CF52-7116CA5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0DA4-86D2-C1EB-49D6-FEFF2D4C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80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3539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976309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68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32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52400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784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233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191489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24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329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991-0440-16A2-8EE0-ABFFC0A2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248F-11C1-66C6-3951-4CBBE93F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5D908-7811-8324-C320-4AFF6D40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5B02A-35F9-B745-8CF8-A968966EB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49D7-7246-2A9D-DA6A-F00BE8E5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A86CB-70D3-71E4-5823-923B62CE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3F88C-6F07-267F-78B5-BDEF12D3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14E8B-9D96-87B6-6C5C-6199022E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5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4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271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4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05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3993154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71266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1154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18605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0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6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C14-CA86-D25F-F017-310BADFE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B9486-B738-D024-2C4C-AE3FEC74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A862-5A84-14A5-08C7-1D71CC79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D9BA6-B583-917F-E291-3FC52FF0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787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42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030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261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681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8084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04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0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8274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370887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9941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33741-DFF4-EC0B-5976-54BD6A89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13696-51C0-6F0D-F860-21FDDD7D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7DF91-D92E-987B-0431-64474C74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31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795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9039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6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0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7302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64773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22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639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8647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859363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1F60-C64A-9C81-0A25-5639356A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489A-E0CC-073C-CE43-682B8A20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63DCD-EDFF-BFE7-6F3A-8E0801AC6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B8E55-4B57-C33F-25EC-1AFAEB8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F2251-F029-A539-437E-E9993BD6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A6FB0-473C-52A6-E283-AA8956D3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49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449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68990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400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40114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694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077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28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901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3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4AC1-6C26-3BA5-80B4-A83B200D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19017-48E7-D681-5F7E-D2ADAA37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8DE6A-8739-F49E-66AD-559E5900E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6C716-1603-894E-9836-E101AB04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156D-208A-C03E-E1C0-3A0AA6EC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DAE2-622E-A1A1-5106-0306548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68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5595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0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787848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97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8523515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3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51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8487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5125A-017A-66C0-226C-B14572DC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90B0-3363-9719-E0BD-63C541AD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A874-36DE-7825-0E45-6E12FD1AA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7C6F-9C87-4079-99FB-3B49CF9718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BD9C-64B7-FA4C-2945-C143154EC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5C8B-FE19-82A6-69E3-1833D68FC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17AC-B171-4484-AE03-CE5F3641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021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CSV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7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Бинарные</a:t>
            </a:r>
            <a:r>
              <a:rPr lang="en-US" sz="3600" b="1" dirty="0">
                <a:latin typeface="+mn-lt"/>
                <a:ea typeface="Jura" pitchFamily="2" charset="0"/>
              </a:rPr>
              <a:t>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Модуль </a:t>
            </a:r>
            <a:r>
              <a:rPr lang="en-US" sz="3600" b="1" dirty="0" err="1">
                <a:latin typeface="+mn-lt"/>
                <a:ea typeface="Jura" pitchFamily="2" charset="0"/>
              </a:rPr>
              <a:t>os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0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 err="1">
                <a:ea typeface="Jura" pitchFamily="2" charset="0"/>
              </a:rPr>
              <a:t>Сериализация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1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DBF5EB-A625-B6A6-08DF-55D3F86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1D4CD4-AB49-D478-854D-26EFF1F2C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ru-RU" sz="3600" dirty="0"/>
              <a:t>Процесс конвертирования структурированных данных в формат, удобный для хранения и передачи, с возможностью вернуть данные к исходной структуре (</a:t>
            </a:r>
            <a:r>
              <a:rPr lang="ru-RU" sz="3600" dirty="0" err="1"/>
              <a:t>десериализировать</a:t>
            </a:r>
            <a:r>
              <a:rPr lang="ru-RU" sz="3600" dirty="0"/>
              <a:t>).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24784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35AD3-0D11-C726-B174-D4836B9F5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3959"/>
            <a:ext cx="6858000" cy="35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5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CSV файлы</vt:lpstr>
      <vt:lpstr>Бинарные файлы</vt:lpstr>
      <vt:lpstr>Модуль os</vt:lpstr>
      <vt:lpstr>Сериализация</vt:lpstr>
      <vt:lpstr>Сериализация</vt:lpstr>
      <vt:lpstr>JSON (JavaScript Object Notation)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файлы</dc:title>
  <dc:creator>Mikita Tsiarentsyeu</dc:creator>
  <cp:lastModifiedBy>Mikita Tsiarentsyeu</cp:lastModifiedBy>
  <cp:revision>1</cp:revision>
  <dcterms:created xsi:type="dcterms:W3CDTF">2023-04-02T08:48:05Z</dcterms:created>
  <dcterms:modified xsi:type="dcterms:W3CDTF">2023-04-02T08:48:37Z</dcterms:modified>
</cp:coreProperties>
</file>