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75" r:id="rId3"/>
    <p:sldId id="785" r:id="rId4"/>
    <p:sldId id="786" r:id="rId5"/>
    <p:sldId id="787" r:id="rId6"/>
    <p:sldId id="7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3FFE-6208-3551-FE93-5010868A8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FEF05-CF17-A499-FC80-625B694FD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4B635-A215-B8BD-62A1-EEA8A82B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C179-DF0F-451D-96DB-2CBC42CBF73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5F59-EDB1-D4F7-E78D-C6638D25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4CD0C-945A-2433-51C3-8C5144A8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CD8E-EDC4-44B2-A42C-5960D6A06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EAAA-603D-51BD-EB1A-DB0BA29D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09773-2456-9F55-DE68-044E5D139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C985A-2BA3-EBD2-FABF-40B92FF2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C179-DF0F-451D-96DB-2CBC42CBF73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5CA66-6C10-0056-DE19-C792D7E7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4E85E-6A92-5037-C798-DA32B0B3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CD8E-EDC4-44B2-A42C-5960D6A06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2680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420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962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01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966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473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656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604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728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22704789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926605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0ADF7-A4BA-016A-2A4F-6498BD10A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96A72-D28D-FD13-24A9-231B2D707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1A290-B109-E1F5-7184-1C09B54E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C179-DF0F-451D-96DB-2CBC42CBF73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EFF92-7AF1-3DCE-78D1-C83B07AF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7DC5E-B21A-FCE0-F7C1-E68030C7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CD8E-EDC4-44B2-A42C-5960D6A06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700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705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021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104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86602368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724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266866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541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1230708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05503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13205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55898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47867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981159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7970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5393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3304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4645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36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10122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354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6108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55942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03741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10962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08014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B7F3-D35C-AEC0-8E5A-694C9695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CA268-2373-895C-C82D-53FAF986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608BA-D062-6744-7F73-02E40440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C179-DF0F-451D-96DB-2CBC42CBF73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6D577-1CEC-A71F-9B14-0F3FA36F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151E0-AE1C-3A82-E0A6-AED74C0C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CD8E-EDC4-44B2-A42C-5960D6A06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17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610132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187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7364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596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682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76984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637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70424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380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1468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52BE-B78D-261B-C80C-358C3F7E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886C2-7AA3-E2CB-C9D5-F0450CEA2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CAFB9-B62C-87E4-5AE7-828BA8EC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C179-DF0F-451D-96DB-2CBC42CBF73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220F0-2350-F698-D238-A2723C37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65A19-BDD1-AF0A-569F-B9330B7C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CD8E-EDC4-44B2-A42C-5960D6A06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24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41363530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3492439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480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88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03736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461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781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82758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15645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44694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7615-7C00-BA97-368E-DC2E12DA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A8AD0-ABE2-45EF-70E9-ECCACDFAC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0D874-D8A2-C010-A0D8-7FBCC35F9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F4035-EE4D-4501-BF29-795FBBCC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C179-DF0F-451D-96DB-2CBC42CBF73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D7037-EA98-7DF0-6AFB-05C6EAA1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BD525-06E1-3508-CB00-E6B8560A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CD8E-EDC4-44B2-A42C-5960D6A06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637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87820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42711340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97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89944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222019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2689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68343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44912395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315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01743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862F-25B1-71FC-1C82-A6E9F8E08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3288A-03E5-5DB6-C815-E227CCE6B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B81E6-1D1D-237E-35AD-D6861D518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E03E7-7752-2A83-421A-57039399D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45EA7-DDBC-43B4-66A8-B2D2CE794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BC748-B90F-E2FF-F546-3672752E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C179-DF0F-451D-96DB-2CBC42CBF73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A6DC3-869D-3C21-A153-BB79E245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1D14A-9085-312D-9927-65441F20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CD8E-EDC4-44B2-A42C-5960D6A06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339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264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82433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767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678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03889215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142956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952410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27093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023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8078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EBE0-C77C-CE88-84E2-5A8C9998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1B4D5-6D78-BFA2-29D6-AFDC0CC0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C179-DF0F-451D-96DB-2CBC42CBF73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16882-2FAA-8C2B-5EF0-90F10C87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EF306-DEED-125B-9B08-26C1E586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CD8E-EDC4-44B2-A42C-5960D6A06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3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074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59363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98107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93446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05087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721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64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40996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5617962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77374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D5184-7563-7DC2-0D8D-AD8B0730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C179-DF0F-451D-96DB-2CBC42CBF73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07CB-B3F0-D180-0E0A-4F1B8FFC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E3692-F498-BB7C-2C7F-82AE943F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CD8E-EDC4-44B2-A42C-5960D6A06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9517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37691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640707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651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948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7388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6330173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34870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41310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23684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87067291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5B41-9241-A39D-9AF7-BC7E7E3F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C70A-EFA7-DD4E-59DD-874B325AA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44780-663A-A0E0-205D-A1A8F0361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6165E-50E1-A977-4BE4-301BEF25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C179-DF0F-451D-96DB-2CBC42CBF73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840C2-9E90-68E6-CE31-A41ECCC2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1EFCF-6ECA-2ABC-2CDF-58E7E859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CD8E-EDC4-44B2-A42C-5960D6A06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1968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74902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175889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4313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07476800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35806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841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73720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978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9522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665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73F9-C9C5-BA7E-EF74-DE016F69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F375E-8CD5-A991-5904-F340C711B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FBB7C-D6F9-F80F-FA46-0ED0DC78B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E2CD3-AB3D-0DE4-E1B9-AA993395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C179-DF0F-451D-96DB-2CBC42CBF73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C5E35-A3ED-9925-9FB3-D6E1F688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94CE1-F4A7-6261-8247-90585561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CD8E-EDC4-44B2-A42C-5960D6A06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3796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8686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077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70918360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649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129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9156005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851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652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96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74245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8A3AB-13A5-0FAC-1FE6-E7BB5CFF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588F8-9D6D-6D91-8C18-0E665D937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27BBE-3052-D4C6-238F-196F584D8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C179-DF0F-451D-96DB-2CBC42CBF73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6D022-FE2F-DA1B-C102-2103A7E6F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44CE5-333E-2710-A38A-D0E790CDC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3CD8E-EDC4-44B2-A42C-5960D6A06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5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54097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AC223-06E1-4B04-A54D-C99B8DA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A90A-8C92-48B4-8A88-CFE555B1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600" dirty="0"/>
              <a:t>В отличии от абстракции, инкапсуляция подразумевает процесс сокрытия внутренностей объектов уже с технической точки зрения. Все объекты должны предоставлять вызывающему коду определённый набор методов-поведений, с помощью которых с ними можно взаимодействовать. </a:t>
            </a:r>
            <a:r>
              <a:rPr lang="ru-RU" sz="2600" b="1" dirty="0"/>
              <a:t>Менять данные объекта в обход его методов – дурной тон</a:t>
            </a:r>
            <a:r>
              <a:rPr lang="ru-RU" sz="2600" dirty="0"/>
              <a:t>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9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/>
              <a:t>Доступ к атрибутам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85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Инициализатор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Employee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объявление инициализатора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,name,job,salary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заполнение атрибутов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экземпляра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.name = name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.job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job			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.salary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salary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Специальный метод, описывающий логику создания нового экземпляра класса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Свойства</a:t>
            </a:r>
            <a:endParaRPr lang="en-US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name):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self.__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 self.__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name):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self.__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name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 =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property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 =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"Louis"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p.name =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"Louis the XVI, if I may"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(p.name)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Или </a:t>
            </a:r>
            <a:r>
              <a:rPr lang="ru-RU" dirty="0" err="1"/>
              <a:t>проперти</a:t>
            </a:r>
            <a:r>
              <a:rPr lang="ru-RU" dirty="0"/>
              <a:t>, унифицированный способ описания логики присваивания и получения значений </a:t>
            </a:r>
            <a:r>
              <a:rPr lang="ru-RU" dirty="0" err="1"/>
              <a:t>аттрибута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9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red sports car&#10;&#10;Description automatically generated">
            <a:extLst>
              <a:ext uri="{FF2B5EF4-FFF2-40B4-BE49-F238E27FC236}">
                <a16:creationId xmlns:a16="http://schemas.microsoft.com/office/drawing/2014/main" id="{813E60AB-6BF0-AE5B-283E-E2054754204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762" r="47782"/>
          <a:stretch/>
        </p:blipFill>
        <p:spPr>
          <a:xfrm>
            <a:off x="6816726" y="1263650"/>
            <a:ext cx="4317613" cy="5594351"/>
          </a:xfrm>
        </p:spPr>
      </p:pic>
      <p:pic>
        <p:nvPicPr>
          <p:cNvPr id="20" name="Picture Placeholder 19" descr="A picture containing car, road, outdoor, police&#10;&#10;Description automatically generated">
            <a:extLst>
              <a:ext uri="{FF2B5EF4-FFF2-40B4-BE49-F238E27FC236}">
                <a16:creationId xmlns:a16="http://schemas.microsoft.com/office/drawing/2014/main" id="{3D47139E-8829-1483-C965-8EA101B4BDF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3878" r="42770"/>
          <a:stretch/>
        </p:blipFill>
        <p:spPr>
          <a:xfrm flipH="1">
            <a:off x="1063141" y="2"/>
            <a:ext cx="4312135" cy="5594349"/>
          </a:xfr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FA342EC-0318-060E-BB18-79DCD9D8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агрегация </a:t>
            </a:r>
            <a:br>
              <a:rPr lang="ru-RU" dirty="0"/>
            </a:br>
            <a:r>
              <a:rPr lang="en-US" dirty="0"/>
              <a:t>vs </a:t>
            </a:r>
            <a:br>
              <a:rPr lang="ru-RU" dirty="0"/>
            </a:br>
            <a:r>
              <a:rPr lang="ru-RU" dirty="0"/>
              <a:t>композиция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9128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Инкапсуляция </vt:lpstr>
      <vt:lpstr>Доступ к атрибутам</vt:lpstr>
      <vt:lpstr>Инициализатор</vt:lpstr>
      <vt:lpstr>Свойства</vt:lpstr>
      <vt:lpstr>агрегация  vs  композиция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Инкапсуляция </dc:title>
  <dc:creator>Mikita Tsiarentsyeu</dc:creator>
  <cp:lastModifiedBy>Mikita Tsiarentsyeu</cp:lastModifiedBy>
  <cp:revision>1</cp:revision>
  <dcterms:created xsi:type="dcterms:W3CDTF">2023-11-15T18:20:40Z</dcterms:created>
  <dcterms:modified xsi:type="dcterms:W3CDTF">2023-11-15T18:21:02Z</dcterms:modified>
</cp:coreProperties>
</file>