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53" r:id="rId3"/>
    <p:sldId id="755" r:id="rId4"/>
    <p:sldId id="756" r:id="rId5"/>
    <p:sldId id="747" r:id="rId6"/>
    <p:sldId id="34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11A2-7AE3-276C-8422-32F7AF071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3CB7F-ED5D-6EED-FA39-15DB3FF1A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24133-B08F-52E9-D7FE-4FB3B3B8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6A1A-60C6-4619-947F-BF2BD0B9850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2ACAF-E191-1E41-6BCC-5C8E67EC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316EF-66AF-7640-C375-81174662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0CC8-0266-495F-9BB6-0227C9B5A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4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DE10-DE8B-2810-9ED3-D6D18A77E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86F93-E48A-7D24-E4E5-2D128A995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E6DD3-D88F-8A21-7CAF-E8343AA0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6A1A-60C6-4619-947F-BF2BD0B9850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603C3-7D39-BAC0-C903-BFC48A3B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7CD0D-57F1-D647-73C3-4962FA57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0CC8-0266-495F-9BB6-0227C9B5A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2778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494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252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084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696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021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928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49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332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42017768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3984469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EB12D-5FB3-EF3E-FD14-40CBF9EA9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87E0E-CC6E-A189-2C4C-BFA0520FB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C7511-AA23-939C-9BC8-349DA7EE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6A1A-60C6-4619-947F-BF2BD0B9850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D3A11-03FE-1723-E919-FCD92A06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26456-399A-7CE8-07ED-60087523C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0CC8-0266-495F-9BB6-0227C9B5A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6762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111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223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11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61236038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9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94111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653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7177304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101991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19998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1526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792249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566278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3356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2658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1333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1421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07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87950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85368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36255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43471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57144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2023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32802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0CA1-9140-55D0-C9AA-327689C0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A0283-A98C-5463-1C4B-141E7C7DD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001F3-34F4-B74B-1005-519B717D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6A1A-60C6-4619-947F-BF2BD0B9850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21CAD-AF24-2585-6B0C-B0117D53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B5AF3-E5E0-A223-CA3C-5EDCD220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0CC8-0266-495F-9BB6-0227C9B5A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06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2607089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913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52941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28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373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28224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509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26601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183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29553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59FA-4CF9-A78D-6793-2E1772C0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E9C86-0AF0-9F66-9C75-226E2E289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30D7F-02DA-5029-88EB-22DAC4B3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6A1A-60C6-4619-947F-BF2BD0B9850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28F9D-3B5E-DE4B-F548-071AE750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E1133-0941-0628-4D0C-D6D32E58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0CC8-0266-495F-9BB6-0227C9B5A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923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17436300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76930075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045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53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70775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563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496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02943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69355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56825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187E7-B3E2-585E-74B0-35FDA03F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F5184-C78D-B0D7-1F00-1FB1E65CA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90FBF-F1CC-B5E7-1AB9-2510BFF15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3635A-58FB-F95E-8F8C-479D2802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6A1A-60C6-4619-947F-BF2BD0B9850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55491-D29E-CB5A-F63A-C7168BA75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8DD3E-4E31-D87B-4A73-6FDEAD31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0CC8-0266-495F-9BB6-0227C9B5A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721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02688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72911080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623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29937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2178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63779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82532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24611290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251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00540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3A4B-69E4-2242-88D9-672321F4A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796CB-B8C9-12B6-82E6-C02D00B37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F4DC0-3F12-E681-1B0A-DEB48E5E3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D70216-DF92-3C09-9AE4-CE555CE01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30DAA-DB6C-BC1C-09FD-026FE5A5E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B979F5-5239-0CF5-481A-53B512FF0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6A1A-60C6-4619-947F-BF2BD0B9850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FFC360-3AE3-A2EC-BA0B-D4F9D968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85787-6B62-413A-B846-63A3559D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0CC8-0266-495F-9BB6-0227C9B5A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2918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97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69524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651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996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83653816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089069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370879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740230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917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2937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A549-7FD4-BAE9-1222-B8AD12F1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2DC2A-377A-866A-B9EE-60DEAB1D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6A1A-60C6-4619-947F-BF2BD0B9850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B6B33-AAAE-9A4F-45A9-6785AF8E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3DE6C-81B0-2070-BF5F-2FC1E2AB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0CC8-0266-495F-9BB6-0227C9B5A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347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1287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8956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61255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30037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93472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410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018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25903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61900848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41839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9382B-AC76-53AB-ACF9-607F4319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6A1A-60C6-4619-947F-BF2BD0B9850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3B59B-FE08-588F-89BB-79865DEB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29715-8138-F116-4B1A-476E3ADC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0CC8-0266-495F-9BB6-0227C9B5A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1004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83200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669023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98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202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51704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3221110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55144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33187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86048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88776191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10521-88C2-5B9B-D518-6C310BD5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936C3-6148-7F16-8E64-294D68859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78558-9844-D271-C6D4-76EADD336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B3852-F4B5-EDE8-08BF-9350A0570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6A1A-60C6-4619-947F-BF2BD0B9850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7C985-CC7F-7C81-2B3B-C9BE7DE2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DAC04-3364-B67E-284A-686EF52D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0CC8-0266-495F-9BB6-0227C9B5A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5680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92709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0362483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31607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05579946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98228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047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7832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504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39546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281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2715-F3D5-7968-1FD7-596E0305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C322B-4FEC-7226-DC69-4DF69B0E5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13D24-BCC8-3298-4964-73ED8BB38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9709F-8A90-8576-C8BA-4DE11C1A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6A1A-60C6-4619-947F-BF2BD0B9850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45A49-8D0C-7C01-35FE-57178D6B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122C2-F42B-DC14-1046-E625623D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0CC8-0266-495F-9BB6-0227C9B5A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9451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86792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612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60961361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66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570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79697293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786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30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944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83726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E5B96-053C-D275-B782-A89BB58C8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0F4C3-8E1C-50B5-816F-FE55CFE29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91EC3-1EF1-0FD7-9BE3-5028093F6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46A1A-60C6-4619-947F-BF2BD0B9850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21BED-080B-221F-BD9E-97E05CDD0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DA183-7ABF-B37F-AA31-188C50F2F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70CC8-0266-495F-9BB6-0227C9B5A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0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5224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/>
              <a:t>Функциональное программирование </a:t>
            </a:r>
            <a:r>
              <a:rPr lang="en-US" sz="3600" b="1" dirty="0"/>
              <a:t>I: </a:t>
            </a:r>
            <a:r>
              <a:rPr lang="ru-RU" sz="3600" b="1" dirty="0"/>
              <a:t>Рекурсия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67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/>
              <a:t>Сумма цифр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66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b="1" dirty="0" err="1"/>
              <a:t>Бинарный</a:t>
            </a:r>
            <a:r>
              <a:rPr lang="en-US" sz="3600" b="1" dirty="0"/>
              <a:t> </a:t>
            </a:r>
            <a:r>
              <a:rPr lang="en-US" sz="3600" b="1" dirty="0" err="1"/>
              <a:t>поиск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88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Область видимости (</a:t>
            </a:r>
            <a:r>
              <a:rPr lang="en-US" dirty="0">
                <a:latin typeface="+mj-lt"/>
                <a:ea typeface="Jura" pitchFamily="2" charset="0"/>
              </a:rPr>
              <a:t>scope)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800" dirty="0">
              <a:latin typeface="Cambria Math" panose="02040503050406030204" pitchFamily="18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x = 116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#глобальный 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scope</a:t>
            </a: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 err="1">
                <a:solidFill>
                  <a:schemeClr val="accent1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def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func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():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x = 303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#локальный 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scope</a:t>
            </a: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1800" dirty="0"/>
              <a:t>Определённый участок кода, на котором переменная определена и доступна для использования.</a:t>
            </a:r>
          </a:p>
          <a:p>
            <a:pPr marL="0" indent="0">
              <a:buNone/>
            </a:pPr>
            <a:r>
              <a:rPr lang="ru-RU" sz="1800" dirty="0"/>
              <a:t>В </a:t>
            </a:r>
            <a:r>
              <a:rPr lang="en-US" sz="1800" dirty="0">
                <a:cs typeface="JetBrains Mono" panose="02000009000000000000" pitchFamily="49" charset="0"/>
              </a:rPr>
              <a:t>Python</a:t>
            </a:r>
            <a:r>
              <a:rPr lang="en-US" sz="1800" dirty="0"/>
              <a:t> </a:t>
            </a:r>
            <a:r>
              <a:rPr lang="ru-RU" sz="1800" dirty="0"/>
              <a:t>область видимости определяется оператором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ru-RU" sz="1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Переменные, объявленные внутри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800" dirty="0"/>
              <a:t>, </a:t>
            </a:r>
            <a:r>
              <a:rPr lang="ru-RU" sz="1800" dirty="0"/>
              <a:t>могут быть видны и использованы только внутри этого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Имена переменных, объявленных внутри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800" dirty="0"/>
              <a:t>,</a:t>
            </a:r>
            <a:r>
              <a:rPr lang="ru-RU" sz="1800" dirty="0"/>
              <a:t> не конфликтуют с именами переменных, объявленных за пределами данного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2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9298C8-5F17-495A-A732-93FFE873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Глобальный или локальный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8898D-4849-4615-BD68-246795AF5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600" dirty="0"/>
          </a:p>
          <a:p>
            <a:endParaRPr lang="en-US" sz="16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Все переменные, объявленные на верхнем уровне файла, то есть не входящие ни в один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600" dirty="0"/>
              <a:t>, </a:t>
            </a:r>
            <a:r>
              <a:rPr lang="ru-RU" sz="1600" dirty="0"/>
              <a:t>являются глобальными для этого файла</a:t>
            </a:r>
            <a:endParaRPr lang="en-US" sz="1600" dirty="0"/>
          </a:p>
          <a:p>
            <a:endParaRPr lang="ru-RU" sz="16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>
                <a:cs typeface="Mongolian Baiti" panose="03000500000000000000" pitchFamily="66" charset="0"/>
              </a:rPr>
              <a:t>Все переменные, объявленные внутри некоторого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600" dirty="0"/>
              <a:t>, </a:t>
            </a:r>
            <a:r>
              <a:rPr lang="ru-RU" sz="1600" dirty="0"/>
              <a:t>являются локальными для этого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</a:p>
          <a:p>
            <a:endParaRPr lang="ru-RU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Переменные включения списка и переменные исключений локализируются</a:t>
            </a:r>
            <a:endParaRPr lang="en-US" sz="1600" dirty="0"/>
          </a:p>
          <a:p>
            <a:endParaRPr lang="ru-RU" sz="16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Каждый вызов функции создаёт новую локальную область видимости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7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Office Theme</vt:lpstr>
      <vt:lpstr>01_Welcome</vt:lpstr>
      <vt:lpstr>Функциональное программирование I: Рекурсия</vt:lpstr>
      <vt:lpstr>Сумма цифр</vt:lpstr>
      <vt:lpstr>Бинарный поиск</vt:lpstr>
      <vt:lpstr>Область видимости (scope)</vt:lpstr>
      <vt:lpstr>Глобальный или локальный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Функциональное программирование I: Рекурсия</dc:title>
  <dc:creator>Mikita Tsiarentsyeu</dc:creator>
  <cp:lastModifiedBy>Mikita Tsiarentsyeu</cp:lastModifiedBy>
  <cp:revision>1</cp:revision>
  <dcterms:created xsi:type="dcterms:W3CDTF">2023-10-17T18:19:22Z</dcterms:created>
  <dcterms:modified xsi:type="dcterms:W3CDTF">2023-10-17T18:19:48Z</dcterms:modified>
</cp:coreProperties>
</file>