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1" r:id="rId3"/>
    <p:sldId id="391" r:id="rId4"/>
    <p:sldId id="3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6F58-F24E-13DF-9BE5-96FFFDF3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09518-F9E3-2ADD-B62C-346C7F05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F3CD-54FD-82D7-A867-00D27EA0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3AF-A07A-ECB3-CAFE-C2F7157A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358E-3500-9406-C256-41E0AA8F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4465-FC47-4678-229C-18EA850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44A1A-9435-5127-8773-79728706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C8BA-994B-A54D-F81A-BBE531E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F16-8628-4ABC-3309-8B15D9DE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2BD3-0E71-A8CA-0F74-55547B91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572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1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7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5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12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6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80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82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216301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12264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A064F-B4EA-342A-47E4-ADB9E79AB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4BE6-02B4-3FFD-3539-4B693635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ABC7-47C7-2491-7649-AC6BAE35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93F-227B-5E48-442C-617B7929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02EE-E76A-0005-C4D8-D970C6E9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384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4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0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22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961009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8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39109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0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686862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6140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03164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313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9710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6648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06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278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76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5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3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064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3168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8319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105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091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3103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749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9D5B-4DF2-AF24-9570-6CD4746E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F1F1-B70D-0663-80BE-DC79E339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BBB7-2493-4747-0537-2E6535A6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DF89-CD13-69E6-9067-CF4377F0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D513-5204-AFE0-F967-FEA9F013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2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696443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11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4150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9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4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190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1600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9203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790E-3304-DD10-DAAD-C93C02E6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2E2-6497-7D8C-FBE9-59C8FC11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106D-8985-F2BC-B332-BF86D9F6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03B7-762F-5578-7834-A977A0A2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B7E7-EBC0-2EFD-4C3F-73374BC6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4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135753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11968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0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20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568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61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05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4072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926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45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6C42-AE66-273E-26B2-5F4A7F97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18F3-963E-89A5-28AE-A362FFC8D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DB8E2-B88B-B5E3-1715-86947FB0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0CBB-E3FD-7853-6AE2-4ADCA2C4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5321-26B2-98E2-FA8A-62A4F247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B5E9-8E7B-2BBA-D9AE-AF06C2F5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48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335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0792058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92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834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16629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793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971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013067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5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5375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006F-2058-077E-F583-8F38A0AF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01F7F-E16D-41FA-0BE7-94E18709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2D618-5E20-D76A-0E18-02433A6E7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0B660-10E9-946E-3684-2A4F782F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92B8F-906F-8F6F-F90D-F06A5D3E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46941-BECD-B5F8-3785-8E56343E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163EB-781D-7DFB-B805-1532415A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9A88E-3463-E1CA-165B-DEB0C71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48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2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017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56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4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238140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3592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60891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06312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91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790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C627-FB0B-95BB-FD7C-0E9AD01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F0D05-789D-905D-174D-E7B5A6A4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EBB0E-9969-03B5-59D3-886516CB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902F-4A7D-8965-FCE6-523490B4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76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76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0493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851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067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656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0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2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94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8937248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253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8701D-CFB6-1E77-1C61-29539A5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1EF35-7EE7-803E-84F7-740AC4AB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1F4C-EF3B-161C-0A80-1E724A93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22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3822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5722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0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8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137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83959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109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1275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2237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54902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F807-E9EB-C333-05B7-B984761D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4200-834C-8D36-F4F8-CF25C482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E7EB2-B2B3-19B8-B5A2-38A7C262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122C-0457-D480-9217-BD9B52A5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C6169-94A5-E606-784A-0794679D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F8E19-2F8A-987A-2F5A-981341B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11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158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97582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744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434242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7771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838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00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9623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9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484B-31FF-1580-6532-E3BAB1F2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AC9FC-7B62-DD21-47AD-279D7FF9D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DD449-F518-B291-92F3-488D2178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87173-C1A2-7B30-4696-6BB5DBDE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EF52-16A6-6236-8DD9-894A432E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90BCF-025A-7994-E0E9-6B2B6127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38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9768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6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267838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67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0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80125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45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28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14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93463-F825-B390-4ABB-80901448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1C5C-875C-1897-4020-74E4A715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6096-DC62-0C74-7C3C-DD2E1C837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36A3-728D-4589-BC3F-EAE6BD57E79D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128C-CDED-00FC-3EBC-5580B8EC4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6CF2-FCCB-98CD-CC36-29479DF6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7731-5BDF-4FBA-91D7-DD9444D5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3435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построения чертежа на основе уже существующего, при этом все свойства родительского чертежа/класса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8925D459-13DD-CF57-6238-FEFFEC27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8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385C3AD-4F4F-453C-9FFB-29622304C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16082"/>
          <a:stretch/>
        </p:blipFill>
        <p:spPr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22550C-2E75-42BC-9CA3-7AF3E90C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sz="3000" dirty="0"/>
              <a:t>Полиморфизм </a:t>
            </a:r>
            <a:endParaRPr lang="en-US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E4C2-0D19-4C6D-B6CB-14796923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Наследование</vt:lpstr>
      <vt:lpstr>Наследование</vt:lpstr>
      <vt:lpstr>Полиморфизм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Mikita Tsiarentsyeu</dc:creator>
  <cp:lastModifiedBy>Mikita Tsiarentsyeu</cp:lastModifiedBy>
  <cp:revision>1</cp:revision>
  <dcterms:created xsi:type="dcterms:W3CDTF">2023-11-30T18:17:00Z</dcterms:created>
  <dcterms:modified xsi:type="dcterms:W3CDTF">2023-11-30T18:17:39Z</dcterms:modified>
</cp:coreProperties>
</file>