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3" r:id="rId3"/>
    <p:sldId id="774" r:id="rId4"/>
    <p:sldId id="365" r:id="rId5"/>
    <p:sldId id="775" r:id="rId6"/>
    <p:sldId id="760" r:id="rId7"/>
    <p:sldId id="441" r:id="rId8"/>
    <p:sldId id="761" r:id="rId9"/>
    <p:sldId id="762" r:id="rId10"/>
    <p:sldId id="763" r:id="rId11"/>
    <p:sldId id="764" r:id="rId12"/>
    <p:sldId id="765" r:id="rId13"/>
    <p:sldId id="7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кораторы" id="{F2F5CEA0-38A4-4CEA-8B77-602789B4F942}">
          <p14:sldIdLst>
            <p14:sldId id="773"/>
            <p14:sldId id="774"/>
            <p14:sldId id="365"/>
            <p14:sldId id="775"/>
          </p14:sldIdLst>
        </p14:section>
        <p14:section name="Обработка исключений" id="{DB251A44-F625-45B6-94AB-A9C147CB51E6}">
          <p14:sldIdLst>
            <p14:sldId id="760"/>
            <p14:sldId id="441"/>
            <p14:sldId id="761"/>
            <p14:sldId id="762"/>
            <p14:sldId id="763"/>
            <p14:sldId id="764"/>
            <p14:sldId id="765"/>
            <p14:sldId id="7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Явный синтаксис, привлекающий внимание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Декоратор применяется один раз сразу после создания функции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7CABC91C-8B17-49C4-A879-9A80CDFBB7FA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C0572111-64D0-4749-9192-81DB5ED523B3}" type="pres">
      <dgm:prSet presAssocID="{FE6C6D49-236F-41A6-A7E2-E8633E962D75}" presName="thickLine" presStyleLbl="alignNode1" presStyleIdx="0" presStyleCnt="3"/>
      <dgm:spPr/>
    </dgm:pt>
    <dgm:pt modelId="{14465098-676A-43BD-958C-022DD87500F5}" type="pres">
      <dgm:prSet presAssocID="{FE6C6D49-236F-41A6-A7E2-E8633E962D75}" presName="horz1" presStyleCnt="0"/>
      <dgm:spPr/>
    </dgm:pt>
    <dgm:pt modelId="{48095366-23BD-4008-A086-9DF155AE21BA}" type="pres">
      <dgm:prSet presAssocID="{FE6C6D49-236F-41A6-A7E2-E8633E962D75}" presName="tx1" presStyleLbl="revTx" presStyleIdx="0" presStyleCnt="3"/>
      <dgm:spPr/>
    </dgm:pt>
    <dgm:pt modelId="{163282A5-7C47-4750-B6FE-E6FBF87FE344}" type="pres">
      <dgm:prSet presAssocID="{FE6C6D49-236F-41A6-A7E2-E8633E962D75}" presName="vert1" presStyleCnt="0"/>
      <dgm:spPr/>
    </dgm:pt>
    <dgm:pt modelId="{8CF55579-E2FB-47CD-B15E-3332B91E0212}" type="pres">
      <dgm:prSet presAssocID="{48661507-86B6-48D2-AA40-3AB1064ECA1B}" presName="thickLine" presStyleLbl="alignNode1" presStyleIdx="1" presStyleCnt="3"/>
      <dgm:spPr/>
    </dgm:pt>
    <dgm:pt modelId="{AF3BCB18-DDCB-4AB1-AA47-87C375FEF4F4}" type="pres">
      <dgm:prSet presAssocID="{48661507-86B6-48D2-AA40-3AB1064ECA1B}" presName="horz1" presStyleCnt="0"/>
      <dgm:spPr/>
    </dgm:pt>
    <dgm:pt modelId="{A6469678-6A16-49B4-9FE4-95416B99FA85}" type="pres">
      <dgm:prSet presAssocID="{48661507-86B6-48D2-AA40-3AB1064ECA1B}" presName="tx1" presStyleLbl="revTx" presStyleIdx="1" presStyleCnt="3"/>
      <dgm:spPr/>
    </dgm:pt>
    <dgm:pt modelId="{9354B258-76A1-48C8-B9AD-AFC11F293C34}" type="pres">
      <dgm:prSet presAssocID="{48661507-86B6-48D2-AA40-3AB1064ECA1B}" presName="vert1" presStyleCnt="0"/>
      <dgm:spPr/>
    </dgm:pt>
    <dgm:pt modelId="{007A7228-8F66-45BD-9A5A-93FA89621074}" type="pres">
      <dgm:prSet presAssocID="{3C0F29EA-D10F-4E6A-9432-A70E4CFEEEF2}" presName="thickLine" presStyleLbl="alignNode1" presStyleIdx="2" presStyleCnt="3"/>
      <dgm:spPr/>
    </dgm:pt>
    <dgm:pt modelId="{7EA61C34-0501-46C6-8EAF-82FDB251A6AD}" type="pres">
      <dgm:prSet presAssocID="{3C0F29EA-D10F-4E6A-9432-A70E4CFEEEF2}" presName="horz1" presStyleCnt="0"/>
      <dgm:spPr/>
    </dgm:pt>
    <dgm:pt modelId="{9C95ADC6-EA74-48CC-AC39-4DE32602075D}" type="pres">
      <dgm:prSet presAssocID="{3C0F29EA-D10F-4E6A-9432-A70E4CFEEEF2}" presName="tx1" presStyleLbl="revTx" presStyleIdx="2" presStyleCnt="3"/>
      <dgm:spPr/>
    </dgm:pt>
    <dgm:pt modelId="{AA5FAD77-D1CF-4214-9C5D-718E7BBBD9E5}" type="pres">
      <dgm:prSet presAssocID="{3C0F29EA-D10F-4E6A-9432-A70E4CFEEEF2}" presName="vert1" presStyleCnt="0"/>
      <dgm:spPr/>
    </dgm:pt>
  </dgm:ptLst>
  <dgm:cxnLst>
    <dgm:cxn modelId="{CA01A664-0117-4BC8-8932-FBA68C58FDF9}" type="presOf" srcId="{71D407DC-AFC5-4732-9986-AB601EF48EDE}" destId="{7CABC91C-8B17-49C4-A879-9A80CDFBB7FA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A83EDD8-28CC-41BD-8183-83E3AF73B50F}" type="presOf" srcId="{3C0F29EA-D10F-4E6A-9432-A70E4CFEEEF2}" destId="{9C95ADC6-EA74-48CC-AC39-4DE32602075D}" srcOrd="0" destOrd="0" presId="urn:microsoft.com/office/officeart/2008/layout/LinedList"/>
    <dgm:cxn modelId="{A49C87E4-6065-43A6-88E3-CAD960E8A525}" type="presOf" srcId="{FE6C6D49-236F-41A6-A7E2-E8633E962D75}" destId="{48095366-23BD-4008-A086-9DF155AE21BA}" srcOrd="0" destOrd="0" presId="urn:microsoft.com/office/officeart/2008/layout/LinedList"/>
    <dgm:cxn modelId="{84A295ED-077A-4444-B554-6B57839BD0FA}" type="presOf" srcId="{48661507-86B6-48D2-AA40-3AB1064ECA1B}" destId="{A6469678-6A16-49B4-9FE4-95416B99FA85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A4EF2D5-11A8-4104-B7DE-6182F6A0866F}" type="presParOf" srcId="{7CABC91C-8B17-49C4-A879-9A80CDFBB7FA}" destId="{C0572111-64D0-4749-9192-81DB5ED523B3}" srcOrd="0" destOrd="0" presId="urn:microsoft.com/office/officeart/2008/layout/LinedList"/>
    <dgm:cxn modelId="{E2D041FE-CC41-45E2-AF26-3CDFFE93BCFA}" type="presParOf" srcId="{7CABC91C-8B17-49C4-A879-9A80CDFBB7FA}" destId="{14465098-676A-43BD-958C-022DD87500F5}" srcOrd="1" destOrd="0" presId="urn:microsoft.com/office/officeart/2008/layout/LinedList"/>
    <dgm:cxn modelId="{9F1F591C-C12F-439C-B068-B1B448C94539}" type="presParOf" srcId="{14465098-676A-43BD-958C-022DD87500F5}" destId="{48095366-23BD-4008-A086-9DF155AE21BA}" srcOrd="0" destOrd="0" presId="urn:microsoft.com/office/officeart/2008/layout/LinedList"/>
    <dgm:cxn modelId="{8E5F3334-E8E9-4D75-8CDE-66D8889E611D}" type="presParOf" srcId="{14465098-676A-43BD-958C-022DD87500F5}" destId="{163282A5-7C47-4750-B6FE-E6FBF87FE344}" srcOrd="1" destOrd="0" presId="urn:microsoft.com/office/officeart/2008/layout/LinedList"/>
    <dgm:cxn modelId="{9E5C2858-2E1F-461F-817E-76A619092F45}" type="presParOf" srcId="{7CABC91C-8B17-49C4-A879-9A80CDFBB7FA}" destId="{8CF55579-E2FB-47CD-B15E-3332B91E0212}" srcOrd="2" destOrd="0" presId="urn:microsoft.com/office/officeart/2008/layout/LinedList"/>
    <dgm:cxn modelId="{B06A767C-1D9B-438D-87A7-C0E71C4CF78A}" type="presParOf" srcId="{7CABC91C-8B17-49C4-A879-9A80CDFBB7FA}" destId="{AF3BCB18-DDCB-4AB1-AA47-87C375FEF4F4}" srcOrd="3" destOrd="0" presId="urn:microsoft.com/office/officeart/2008/layout/LinedList"/>
    <dgm:cxn modelId="{AB47B0BC-24F1-4918-8E28-6554B2E8855C}" type="presParOf" srcId="{AF3BCB18-DDCB-4AB1-AA47-87C375FEF4F4}" destId="{A6469678-6A16-49B4-9FE4-95416B99FA85}" srcOrd="0" destOrd="0" presId="urn:microsoft.com/office/officeart/2008/layout/LinedList"/>
    <dgm:cxn modelId="{3B230CFB-2C2D-486A-A288-89E18B5F7CCF}" type="presParOf" srcId="{AF3BCB18-DDCB-4AB1-AA47-87C375FEF4F4}" destId="{9354B258-76A1-48C8-B9AD-AFC11F293C34}" srcOrd="1" destOrd="0" presId="urn:microsoft.com/office/officeart/2008/layout/LinedList"/>
    <dgm:cxn modelId="{9BC4D8C9-1D0D-4332-BF2D-446D3499E323}" type="presParOf" srcId="{7CABC91C-8B17-49C4-A879-9A80CDFBB7FA}" destId="{007A7228-8F66-45BD-9A5A-93FA89621074}" srcOrd="4" destOrd="0" presId="urn:microsoft.com/office/officeart/2008/layout/LinedList"/>
    <dgm:cxn modelId="{98AF54FE-BB4B-468F-BED1-147809F421F2}" type="presParOf" srcId="{7CABC91C-8B17-49C4-A879-9A80CDFBB7FA}" destId="{7EA61C34-0501-46C6-8EAF-82FDB251A6AD}" srcOrd="5" destOrd="0" presId="urn:microsoft.com/office/officeart/2008/layout/LinedList"/>
    <dgm:cxn modelId="{1BA205D0-831A-408C-979B-457D268FF377}" type="presParOf" srcId="{7EA61C34-0501-46C6-8EAF-82FDB251A6AD}" destId="{9C95ADC6-EA74-48CC-AC39-4DE32602075D}" srcOrd="0" destOrd="0" presId="urn:microsoft.com/office/officeart/2008/layout/LinedList"/>
    <dgm:cxn modelId="{FE30E062-E203-45EF-96C1-3955019BE113}" type="presParOf" srcId="{7EA61C34-0501-46C6-8EAF-82FDB251A6AD}" destId="{AA5FAD77-D1CF-4214-9C5D-718E7BBBD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2111-64D0-4749-9192-81DB5ED523B3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5366-23BD-4008-A086-9DF155AE21BA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Явный синтаксис, привлекающий внимание</a:t>
          </a:r>
          <a:endParaRPr lang="en-US" sz="3300" kern="1200" dirty="0">
            <a:latin typeface="+mj-lt"/>
          </a:endParaRPr>
        </a:p>
      </dsp:txBody>
      <dsp:txXfrm>
        <a:off x="0" y="1747"/>
        <a:ext cx="10515600" cy="1191576"/>
      </dsp:txXfrm>
    </dsp:sp>
    <dsp:sp modelId="{8CF55579-E2FB-47CD-B15E-3332B91E0212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9678-6A16-49B4-9FE4-95416B99FA85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Декоратор применяется один раз сразу после создания функции</a:t>
          </a:r>
          <a:endParaRPr lang="en-US" sz="3300" kern="1200" dirty="0">
            <a:latin typeface="+mj-lt"/>
          </a:endParaRPr>
        </a:p>
      </dsp:txBody>
      <dsp:txXfrm>
        <a:off x="0" y="1193324"/>
        <a:ext cx="10515600" cy="1191576"/>
      </dsp:txXfrm>
    </dsp:sp>
    <dsp:sp modelId="{007A7228-8F66-45BD-9A5A-93FA89621074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ADC6-EA74-48CC-AC39-4DE32602075D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sz="3300" kern="1200" dirty="0">
            <a:latin typeface="+mj-lt"/>
          </a:endParaRPr>
        </a:p>
      </dsp:txBody>
      <dsp:txXfrm>
        <a:off x="0" y="2384900"/>
        <a:ext cx="10515600" cy="1191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4604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46217"/>
        <a:ext cx="10452374" cy="584369"/>
      </dsp:txXfrm>
    </dsp:sp>
    <dsp:sp modelId="{C4DFB42E-1654-44E0-9740-0ED7624BD8F6}">
      <dsp:nvSpPr>
        <dsp:cNvPr id="0" name=""/>
        <dsp:cNvSpPr/>
      </dsp:nvSpPr>
      <dsp:spPr>
        <a:xfrm>
          <a:off x="0" y="739959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771572"/>
        <a:ext cx="10452374" cy="584369"/>
      </dsp:txXfrm>
    </dsp:sp>
    <dsp:sp modelId="{B0673193-A57B-4480-A2F7-C992D5661E7B}">
      <dsp:nvSpPr>
        <dsp:cNvPr id="0" name=""/>
        <dsp:cNvSpPr/>
      </dsp:nvSpPr>
      <dsp:spPr>
        <a:xfrm>
          <a:off x="0" y="146531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613" y="1496928"/>
        <a:ext cx="10452374" cy="584369"/>
      </dsp:txXfrm>
    </dsp:sp>
    <dsp:sp modelId="{86556A19-620E-4B29-BEA5-284AC42218AE}">
      <dsp:nvSpPr>
        <dsp:cNvPr id="0" name=""/>
        <dsp:cNvSpPr/>
      </dsp:nvSpPr>
      <dsp:spPr>
        <a:xfrm>
          <a:off x="0" y="2190670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613" y="2222283"/>
        <a:ext cx="10452374" cy="584369"/>
      </dsp:txXfrm>
    </dsp:sp>
    <dsp:sp modelId="{ABC5674E-D387-4CFB-B711-69004E46ECCF}">
      <dsp:nvSpPr>
        <dsp:cNvPr id="0" name=""/>
        <dsp:cNvSpPr/>
      </dsp:nvSpPr>
      <dsp:spPr>
        <a:xfrm>
          <a:off x="0" y="291602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613" y="2947638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0FC2-FE24-E074-8828-CFEC802B1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75310-EE4B-7A90-6B28-D95AA2AE2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B590-5838-AA21-6C86-40646638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6098-5535-12BE-73BC-5AEBC81A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963C-C5E8-1E3D-FE35-DA86BDA2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A8CA-B029-4687-5A05-57E68CF1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CE63E-5EB6-1A79-4CB5-669F6F126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F6E3-E223-1A32-1D08-6427BD83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AF87B-959F-6120-311F-E569B648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9C59-ECF4-3D7A-2C3E-ECCEB0B4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049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8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1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10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2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20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2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8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7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2969925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3486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51598-7BFF-F28D-3FAF-0B8F0DC37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BDDF1-7638-ACD9-B494-D7826FA58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868F1-8BFC-CB98-E8D4-76F45B75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7AA0-D0BE-12D6-2970-2B7F7B43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A128-904D-799B-4244-5D992C0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20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7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1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0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376300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03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77119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3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297109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868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53193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8097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576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2846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5414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3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359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27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280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9625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8811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1015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2309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9361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3194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DCA5-EF00-6A3B-C77A-8DEDE116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D667-8CD1-4F65-15EA-E9953B10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BFB4-4F26-5E44-38B2-1A6EA782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62C5-DBA3-363C-A1ED-08294B0C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B415-EA6F-1C43-9073-58CAE90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40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6391904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2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9934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7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3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7060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04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2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94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419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F4B7-FF23-6CB3-8D76-6117079B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C425A-F919-C46D-481B-A336D359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C4D8-AF06-F6C5-1122-10BE7F73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4B36-7D7B-49CE-F5B1-9F36A25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D48E-3F3F-E0F1-5F00-6E55FCEB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7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360156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984389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423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60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2902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71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61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9339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466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215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41B9-5827-AA91-A58E-7E628BF5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D994-095D-66AC-F01C-33B6BBCF5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6DCEF-98BA-0089-3638-912F6BF0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0F200-B399-903B-F2DC-59A232F9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41FF-0D24-3D0E-5DB8-AF3A9923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0884-8C94-3808-CB87-B405F860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7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595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1289530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2983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30306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545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613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0574511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3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2508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DCDF-A63E-5BAD-22B2-BA793F45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38AD-F69E-E582-472C-0FBE9F00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3AFB8-E7F4-8D90-E8CD-3D4BD5D0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90B33-54FF-F539-DAC8-8A6A1A0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09406-3BCA-E5AD-FCE5-3AC427113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E7F62-2692-17AE-0B6D-40C2C841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353CE-EDB6-AEED-34C4-8C205919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06EE-728E-7177-4614-497D1E9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39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01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5635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87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6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598517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6389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4088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14587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7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89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1881-9FF4-1627-A1FF-7F462A8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45C07-A86D-717A-202C-EB70B6EA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B35F6-BE8B-EA72-B23C-E3EC2849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B2D4-9F73-8E60-5BE0-FDB32F1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55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53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463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004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3683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643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9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002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333412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926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05CF8-56A9-36B4-5F95-E15A89B0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112CE-FC66-B899-5C17-E681D754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B171-25AB-843B-3731-A0898BE0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7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4979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75319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4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10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352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76850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8191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053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81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034437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D058-5CEB-50DC-DEB5-7A9657F5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758D-856E-E50E-74DF-8A26C431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1AB8E-D51A-BEC2-DA80-0A0AB7F1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0A5B-A8B5-7558-A0A7-3865938D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8A3AF-E393-7841-1DF7-FB8860C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134B-E9F5-9275-7DF7-514803AB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3574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19099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419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985716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2304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73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866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8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2704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30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4696-224D-F18E-EF1C-788DD44B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B2CAF-65F5-A14E-B33E-D26A4A0B8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1C8AB-305E-6886-000F-CA6B2C9A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9C24-B8C1-16F4-7797-DD15AE03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84A01-EBFE-FC36-725E-C2676660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CF88A-818E-E856-675C-FEAA5A25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54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477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20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001602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50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3300476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5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20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63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4435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E7008-AE76-A3C1-83FD-6C4D3E2E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5ABA2-2861-9FD3-DC1C-0A751AB3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9E53-EEDC-48E1-9F4C-C548741FE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2E32-9782-4DAA-96CD-23E9F6DDD7D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1669F-0A4C-4038-51D9-0F8269C20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CA83-C5BD-EB7B-ED28-B7698573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7E5D-595E-42AC-8526-318F9E08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379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Декораторы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Освобождение памяти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 = [1,2,3,4,5]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finally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del l				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освобождение памяти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 ко всему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try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произошёл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(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 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или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error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присваивание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 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переменной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finally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выполняетя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всегда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Исключения на практике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8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@my_decorator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 hello():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print(“hello")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hello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Преимущества использования декораторов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sz="3600" dirty="0" err="1"/>
              <a:t>Декоратор</a:t>
            </a:r>
            <a:r>
              <a:rPr lang="en-US" sz="3600" dirty="0"/>
              <a:t> </a:t>
            </a:r>
            <a:r>
              <a:rPr lang="en-US" sz="3600" dirty="0" err="1"/>
              <a:t>для</a:t>
            </a:r>
            <a:r>
              <a:rPr lang="en-US" sz="3600" dirty="0"/>
              <a:t> </a:t>
            </a:r>
            <a:r>
              <a:rPr lang="en-US" sz="3600" dirty="0" err="1"/>
              <a:t>вычисления</a:t>
            </a:r>
            <a:r>
              <a:rPr lang="en-US" sz="3600" dirty="0"/>
              <a:t> </a:t>
            </a:r>
            <a:r>
              <a:rPr lang="en-US" sz="3600" dirty="0" err="1"/>
              <a:t>времени</a:t>
            </a:r>
            <a:r>
              <a:rPr lang="en-US" sz="3600" dirty="0"/>
              <a:t> </a:t>
            </a:r>
            <a:r>
              <a:rPr lang="en-US" sz="3600" dirty="0" err="1"/>
              <a:t>выполнения</a:t>
            </a:r>
            <a:r>
              <a:rPr lang="en-US" sz="3600" dirty="0"/>
              <a:t> </a:t>
            </a:r>
            <a:r>
              <a:rPr lang="en-US" sz="3600" dirty="0" err="1"/>
              <a:t>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9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489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2023-10-24T18:23:09Z</dcterms:created>
  <dcterms:modified xsi:type="dcterms:W3CDTF">2023-10-24T18:24:31Z</dcterms:modified>
</cp:coreProperties>
</file>