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67" r:id="rId3"/>
    <p:sldId id="768" r:id="rId4"/>
    <p:sldId id="769" r:id="rId5"/>
    <p:sldId id="358" r:id="rId6"/>
    <p:sldId id="770" r:id="rId7"/>
    <p:sldId id="771" r:id="rId8"/>
    <p:sldId id="7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Модули" id="{264470B4-D926-41F1-9D40-7C82E1B50C26}">
          <p14:sldIdLst>
            <p14:sldId id="767"/>
            <p14:sldId id="768"/>
            <p14:sldId id="769"/>
            <p14:sldId id="358"/>
            <p14:sldId id="770"/>
            <p14:sldId id="771"/>
            <p14:sldId id="772"/>
          </p14:sldIdLst>
        </p14:section>
        <p14:section name="Default Section" id="{C381BDF8-1A50-44E9-8F9E-9B1C9EC07A8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повторное использование кода</a:t>
          </a:r>
          <a:endParaRPr lang="en-US" dirty="0">
            <a:latin typeface="+mj-lt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разделение на пространства имён</a:t>
          </a:r>
          <a:endParaRPr lang="en-US" dirty="0">
            <a:latin typeface="+mj-lt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единой точки доступа к функциональности</a:t>
          </a:r>
          <a:endParaRPr lang="en-US" dirty="0">
            <a:latin typeface="+mj-lt"/>
            <a:ea typeface="Jura" pitchFamily="2" charset="0"/>
          </a:endParaRP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Поиск файла модуля</a:t>
          </a:r>
          <a:endParaRPr lang="en-US" dirty="0">
            <a:latin typeface="+mj-lt"/>
            <a:ea typeface="Jura" pitchFamily="2" charset="0"/>
          </a:endParaRPr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Компиляция (при необходимости)</a:t>
          </a:r>
          <a:endParaRPr lang="en-US" dirty="0">
            <a:latin typeface="+mj-lt"/>
            <a:ea typeface="Jura" pitchFamily="2" charset="0"/>
          </a:endParaRPr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Выполнение кода модуля, для создания его объектов</a:t>
          </a:r>
          <a:endParaRPr lang="en-US" dirty="0">
            <a:latin typeface="+mj-lt"/>
            <a:ea typeface="Jura" pitchFamily="2" charset="0"/>
          </a:endParaRPr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Директория программы</a:t>
          </a:r>
          <a:endParaRPr lang="en-US" dirty="0">
            <a:latin typeface="+mj-lt"/>
            <a:ea typeface="Jura" pitchFamily="2" charset="0"/>
          </a:endParaRPr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Директории </a:t>
          </a:r>
          <a:r>
            <a:rPr lang="en-US" dirty="0">
              <a:latin typeface="+mj-lt"/>
              <a:ea typeface="Jura" pitchFamily="2" charset="0"/>
            </a:rPr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Директории стандартных библиотек</a:t>
          </a:r>
          <a:endParaRPr lang="en-US" dirty="0">
            <a:latin typeface="+mj-lt"/>
            <a:ea typeface="Jura" pitchFamily="2" charset="0"/>
          </a:endParaRPr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Содержимое любых файлов </a:t>
          </a:r>
          <a:r>
            <a:rPr lang="en-US" dirty="0">
              <a:latin typeface="+mj-lt"/>
              <a:ea typeface="Jura" pitchFamily="2" charset="0"/>
            </a:rPr>
            <a:t>.</a:t>
          </a:r>
          <a:r>
            <a:rPr lang="en-US" dirty="0" err="1">
              <a:latin typeface="+mj-lt"/>
              <a:ea typeface="Jura" pitchFamily="2" charset="0"/>
            </a:rPr>
            <a:t>pth</a:t>
          </a:r>
          <a:endParaRPr lang="en-US" dirty="0">
            <a:latin typeface="+mj-lt"/>
            <a:ea typeface="Jura" pitchFamily="2" charset="0"/>
          </a:endParaRPr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Директория </a:t>
          </a:r>
          <a:r>
            <a:rPr lang="en-US" dirty="0">
              <a:latin typeface="+mj-lt"/>
              <a:ea typeface="Jura" pitchFamily="2" charset="0"/>
            </a:rPr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64999"/>
          <a:ext cx="6858000" cy="159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+mj-lt"/>
              <a:ea typeface="Jura" pitchFamily="2" charset="0"/>
            </a:rPr>
            <a:t>повторное использование кода</a:t>
          </a:r>
          <a:endParaRPr lang="en-US" sz="4000" kern="1200" dirty="0">
            <a:latin typeface="+mj-lt"/>
            <a:ea typeface="Jura" pitchFamily="2" charset="0"/>
          </a:endParaRPr>
        </a:p>
      </dsp:txBody>
      <dsp:txXfrm>
        <a:off x="77676" y="242675"/>
        <a:ext cx="6702648" cy="1435848"/>
      </dsp:txXfrm>
    </dsp:sp>
    <dsp:sp modelId="{C4DFB42E-1654-44E0-9740-0ED7624BD8F6}">
      <dsp:nvSpPr>
        <dsp:cNvPr id="0" name=""/>
        <dsp:cNvSpPr/>
      </dsp:nvSpPr>
      <dsp:spPr>
        <a:xfrm>
          <a:off x="0" y="1871400"/>
          <a:ext cx="6858000" cy="159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+mj-lt"/>
              <a:ea typeface="Jura" pitchFamily="2" charset="0"/>
            </a:rPr>
            <a:t>разделение на пространства имён</a:t>
          </a:r>
          <a:endParaRPr lang="en-US" sz="4000" kern="1200" dirty="0">
            <a:latin typeface="+mj-lt"/>
            <a:ea typeface="Jura" pitchFamily="2" charset="0"/>
          </a:endParaRPr>
        </a:p>
      </dsp:txBody>
      <dsp:txXfrm>
        <a:off x="77676" y="1949076"/>
        <a:ext cx="6702648" cy="1435848"/>
      </dsp:txXfrm>
    </dsp:sp>
    <dsp:sp modelId="{B0673193-A57B-4480-A2F7-C992D5661E7B}">
      <dsp:nvSpPr>
        <dsp:cNvPr id="0" name=""/>
        <dsp:cNvSpPr/>
      </dsp:nvSpPr>
      <dsp:spPr>
        <a:xfrm>
          <a:off x="0" y="3577800"/>
          <a:ext cx="6858000" cy="159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+mj-lt"/>
              <a:ea typeface="Jura" pitchFamily="2" charset="0"/>
            </a:rPr>
            <a:t>создание единой точки доступа к функциональности</a:t>
          </a:r>
          <a:endParaRPr lang="en-US" sz="4000" kern="1200" dirty="0">
            <a:latin typeface="+mj-lt"/>
            <a:ea typeface="Jura" pitchFamily="2" charset="0"/>
          </a:endParaRPr>
        </a:p>
      </dsp:txBody>
      <dsp:txXfrm>
        <a:off x="77676" y="3655476"/>
        <a:ext cx="6702648" cy="1435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7043" y="1399777"/>
          <a:ext cx="2780965" cy="91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Поиск файла модуля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187043" y="1399777"/>
        <a:ext cx="2780965" cy="916454"/>
      </dsp:txXfrm>
    </dsp:sp>
    <dsp:sp modelId="{D455E159-1F0D-4661-9400-0CA1C2120FF6}">
      <dsp:nvSpPr>
        <dsp:cNvPr id="0" name=""/>
        <dsp:cNvSpPr/>
      </dsp:nvSpPr>
      <dsp:spPr>
        <a:xfrm>
          <a:off x="183882" y="1121048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38732" y="811350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710370" y="873290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1020068" y="532621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422676" y="408742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918193" y="625531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227892" y="780380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661470" y="1121048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847289" y="1461717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236857" y="811350"/>
          <a:ext cx="568833" cy="5688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29033" y="1988204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14852" y="2266932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79400" y="2514691"/>
          <a:ext cx="505630" cy="505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329766" y="2917299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453646" y="2514691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763344" y="2948269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2042073" y="2452751"/>
          <a:ext cx="505630" cy="505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723409" y="2328872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3071030" y="872775"/>
          <a:ext cx="1020912" cy="194903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4091942" y="873721"/>
          <a:ext cx="2784306" cy="194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Компиляция (при необходимости)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4091942" y="873721"/>
        <a:ext cx="2784306" cy="1949014"/>
      </dsp:txXfrm>
    </dsp:sp>
    <dsp:sp modelId="{D22EFF33-D8FD-4C76-867C-88AA24D39C6E}">
      <dsp:nvSpPr>
        <dsp:cNvPr id="0" name=""/>
        <dsp:cNvSpPr/>
      </dsp:nvSpPr>
      <dsp:spPr>
        <a:xfrm>
          <a:off x="6876249" y="872775"/>
          <a:ext cx="1020912" cy="194903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8008533" y="711702"/>
          <a:ext cx="2366660" cy="23666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Выполнение кода модуля, для создания его объектов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8355122" y="1058291"/>
        <a:ext cx="1673482" cy="1673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4A91E30C-14E2-4555-8404-176EBF31E2C1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Директория программы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AB70EAFE-7607-4257-B9F8-E56D29C78C51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895457C4-9B35-47FB-91A7-52D74F0ED72A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Директории </a:t>
          </a:r>
          <a:r>
            <a:rPr lang="en-US" sz="2500" kern="1200" dirty="0">
              <a:latin typeface="+mj-lt"/>
              <a:ea typeface="Jura" pitchFamily="2" charset="0"/>
            </a:rPr>
            <a:t>PYTHONPATH</a:t>
          </a:r>
        </a:p>
      </dsp:txBody>
      <dsp:txXfrm>
        <a:off x="3700105" y="3095"/>
        <a:ext cx="2357437" cy="1414462"/>
      </dsp:txXfrm>
    </dsp:sp>
    <dsp:sp modelId="{687BA2D6-08F2-4A4C-ACB4-7D93FB7A906B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BFB5360-ACEE-4BE4-B9C3-F2B32DF590D8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Директории стандартных библиотек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DE37DE27-A45D-4B3F-8BAE-BB644ECDAD60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86180929-3751-4465-A92D-6E4B928A92A4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Содержимое любых файлов </a:t>
          </a:r>
          <a:r>
            <a:rPr lang="en-US" sz="2500" kern="1200" dirty="0">
              <a:latin typeface="+mj-lt"/>
              <a:ea typeface="Jura" pitchFamily="2" charset="0"/>
            </a:rPr>
            <a:t>.</a:t>
          </a:r>
          <a:r>
            <a:rPr lang="en-US" sz="2500" kern="1200" dirty="0" err="1">
              <a:latin typeface="+mj-lt"/>
              <a:ea typeface="Jura" pitchFamily="2" charset="0"/>
            </a:rPr>
            <a:t>pth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3700105" y="1959768"/>
        <a:ext cx="2357437" cy="1414462"/>
      </dsp:txXfrm>
    </dsp:sp>
    <dsp:sp modelId="{BBF5DD4C-A79B-4BEB-8680-54C653515943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Директория </a:t>
          </a:r>
          <a:r>
            <a:rPr lang="en-US" sz="2500" kern="1200" dirty="0">
              <a:latin typeface="+mj-lt"/>
              <a:ea typeface="Jura" pitchFamily="2" charset="0"/>
            </a:rPr>
            <a:t>Lib\site-packages</a:t>
          </a:r>
        </a:p>
      </dsp:txBody>
      <dsp:txXfrm>
        <a:off x="800457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4074-BBE0-AFFD-77F9-4584AB4A6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E8E09-73AE-B4FC-CFBE-2D1C47C7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1835-CA0E-22D7-AD82-C7C7CC7D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AB9-DF54-4E0C-83C5-5BD6A87D35F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7308-DBCD-5AD3-3070-EEEE805C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F000-9967-E78E-B732-16716B3A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23F5-6C7D-48E9-AB67-81E0DCF6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012C-69AF-CE6A-FC5A-2153A3D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48B04-C3E6-BAD5-657E-FF4C515AF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7AE81-FA96-0813-39AC-5ABD8F6E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AB9-DF54-4E0C-83C5-5BD6A87D35F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2920-4691-A8DC-56C8-7480BA10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6719-0577-B04A-0ED6-18AC3BB8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23F5-6C7D-48E9-AB67-81E0DCF6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640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41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31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47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190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63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153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832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220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658559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98760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3D258-196F-601B-FB2A-C4D1D55F2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4A141-547F-BB3A-4DAF-483566049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4E745-C173-55F1-04E6-7717B7BD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AB9-DF54-4E0C-83C5-5BD6A87D35F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111C9-BA1E-CFFD-7BDE-8F844A06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792E2-3C96-04DB-C087-A603631E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23F5-6C7D-48E9-AB67-81E0DCF6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747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25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298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11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426702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4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4730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213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728563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3955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60327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0579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3971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256141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9762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4079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2435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1791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14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5268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1294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1117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9174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9865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1684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6451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599F-4513-8FFD-20DC-97E54C1F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4EA1-FF83-2AA2-5501-7F54FE85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32012-32F5-1194-7B48-33D070BA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AB9-DF54-4E0C-83C5-5BD6A87D35F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F316D-6AE5-993B-3DE6-DA032992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09785-4783-15EF-4F6F-A12DC5C0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23F5-6C7D-48E9-AB67-81E0DCF6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03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42570927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46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6217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750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37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983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96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0943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38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3066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D251-CCEB-35A4-B358-72CC3B87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F3BD-E441-75C1-479A-9C391BD6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033D9-694E-5A71-D4C8-F5085DD5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AB9-DF54-4E0C-83C5-5BD6A87D35F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A200-A5E8-DC3E-F374-C1CBE925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BDA4-F1CE-3774-36BD-B07C742D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23F5-6C7D-48E9-AB67-81E0DCF6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7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68274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65269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511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01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4980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05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08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6439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9494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90771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37A3-B852-4A26-5EB7-2E6EEC19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F1BF-6488-8756-65C5-36E822032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78FF7-89B7-8245-760B-194445220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72A5B-CFF6-500D-CED5-F03962A9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AB9-DF54-4E0C-83C5-5BD6A87D35F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DED95-26F4-3B99-CDF2-2EFA6926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C03A2-B900-2184-30DC-6FC0BCC7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23F5-6C7D-48E9-AB67-81E0DCF6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121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5879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92782643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117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836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53521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857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8378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3667082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06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2598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C96A-B167-69AF-F7A7-87690E94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6B751-2557-4E3D-A470-3029A7C49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7DD3C-AD17-10F3-9BD5-E1FD67464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DA4C3-2101-AEAF-346E-6DF147994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BD7F4-FE7F-8711-710E-FD3385DF0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A7626-0B9A-C0FB-2E1F-8F9AB8C2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AB9-DF54-4E0C-83C5-5BD6A87D35F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D00E7-89DE-0652-4591-A5F6D354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54919-1A59-3EBF-68FB-4AC3F1A8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23F5-6C7D-48E9-AB67-81E0DCF6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213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61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2994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08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53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9014072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50493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3548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90261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418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662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BB22-07A9-4465-C575-9E6CC280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10EA3-AD2B-956F-61BE-A431E7EA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AB9-DF54-4E0C-83C5-5BD6A87D35F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11E26-D88D-9E0B-D52E-B7810D46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9A867-5F80-974E-33C4-A22E6A59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23F5-6C7D-48E9-AB67-81E0DCF6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913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38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1116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5313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4330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3249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70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457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75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056876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8850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12B2C-E2E4-F9E1-D3D6-05DB9196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AB9-DF54-4E0C-83C5-5BD6A87D35F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646E3-6A2D-BB5A-C27C-137E99AE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A64C5-8A93-9A3E-AF97-5E1B0A46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23F5-6C7D-48E9-AB67-81E0DCF6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710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6498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77058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99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216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4904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698219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864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9413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1112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1774789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3959-226B-EC0C-D734-AD69707E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214B-8D73-E24F-E737-29491A866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D7BBE-ADF6-3101-89CF-3EE9EB93B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9C090-FD1F-8A97-AB0E-0F655843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AB9-DF54-4E0C-83C5-5BD6A87D35F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A3B5-1CE4-8BD5-0156-EC4190F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A0EA8-2498-B253-6FBE-474616E4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23F5-6C7D-48E9-AB67-81E0DCF6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436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97218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54474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8565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8158811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5950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28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9715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21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9634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52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E40C-E2F5-EB37-111F-D7063726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10A7E-76AF-3563-1C38-BBFB03E4C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0D4A3-8EF4-0550-0702-65F0C0380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A2625-726F-AFED-D974-359F6433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AB9-DF54-4E0C-83C5-5BD6A87D35F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FBB79-4492-DF01-83BC-1D62A504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3B8C2-CB93-8F80-8CE2-06F90263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23F5-6C7D-48E9-AB67-81E0DCF6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415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31732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60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0970571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71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544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1461147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116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98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291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0239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271A0-060C-5961-17D4-A87780AC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1E96-951F-867D-EBA0-6DA05641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33CD-815E-14A0-B4F0-EB8F50C04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6AB9-DF54-4E0C-83C5-5BD6A87D35F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CCA16-A05C-3227-C45B-EEC38CEC9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657B-251C-5860-C3D7-7A3A27E0F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23F5-6C7D-48E9-AB67-81E0DCF6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9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3382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Модули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8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1800" dirty="0"/>
              <a:t>.</a:t>
            </a:r>
            <a:r>
              <a:rPr lang="en-US" sz="1800" dirty="0" err="1"/>
              <a:t>py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13EDC8B-DBAB-EAAA-8C06-2C67F6F66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73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всего модуля в переменную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np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модуля 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переменную </a:t>
            </a:r>
            <a:r>
              <a:rPr lang="ru-RU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np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объекта из модуля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переменную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объекта из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модуля в переменную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*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копий всех глобальных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объектов из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14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38329-7A18-465B-B0DF-413D7D1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90237C-F2DE-4170-A15A-C5F4A51668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модуля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40F816-809F-479D-CB8D-D723B1CAC8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7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Модуль расчёта времени выполнения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4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/>
              <a:t>Многослойная архитектура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6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Модули</vt:lpstr>
      <vt:lpstr>Модуль</vt:lpstr>
      <vt:lpstr>Синтаксис </vt:lpstr>
      <vt:lpstr>Импорт</vt:lpstr>
      <vt:lpstr>Поиск модуля</vt:lpstr>
      <vt:lpstr>Модуль расчёта времени выполнения</vt:lpstr>
      <vt:lpstr>Многослойная архитектура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Модули</dc:title>
  <dc:creator>Mikita Tsiarentsyeu</dc:creator>
  <cp:lastModifiedBy>Mikita Tsiarentsyeu</cp:lastModifiedBy>
  <cp:revision>1</cp:revision>
  <dcterms:created xsi:type="dcterms:W3CDTF">2023-10-26T18:11:53Z</dcterms:created>
  <dcterms:modified xsi:type="dcterms:W3CDTF">2023-10-26T18:12:42Z</dcterms:modified>
</cp:coreProperties>
</file>