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6" r:id="rId3"/>
    <p:sldId id="6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77A6-830E-AEB0-D043-2F178B34B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36ABC-308A-B591-5D62-CCDF38D9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D008-202E-6D09-842F-1DAF864B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9D12-62F1-0EB3-09C3-1539516A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03CFC-8EB7-9D72-95DA-2886C12F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63D5-2AF5-A424-23F2-16A06110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81F78-F66F-0032-5C43-738EF2F5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B31-0A1C-D20B-1782-E68317B3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574E-8876-90D4-BDAC-5DF94B53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5112-AA76-6050-9B75-AC36E3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10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54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41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2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69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05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9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466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32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015877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28085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A1F5B-118E-30C6-2A7C-97121796A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529A-521A-F7BE-584A-B2651E3AE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0D41-C467-042F-09C8-F60F6B68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7CB6-A829-21E5-2F8F-C8DB2661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021E-88D4-AF04-03E7-1772B3CE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15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6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8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634031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52787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608042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323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6792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397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2446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0395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80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824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87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1418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996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042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0178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961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4825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211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593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5D8F-3E87-2487-7369-5CAD7CB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3586-6298-DB7C-5F08-30220F5E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D98C-4064-747C-A15E-70038B5B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1A08-10AC-035B-3010-273A6402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860D-A33B-76E3-0176-1A828BF9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02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949754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6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1375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8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23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580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1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968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6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1493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7C19-2D9B-7B7B-46D6-50B5F419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1C53-72B9-43A8-8F2A-28F0B10C0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3181-B4C3-0EB2-32F0-07D9D8C1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5F0B-C41B-4937-529F-92543899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3BAE-CF76-8CB8-381D-AAA18A70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5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566939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54594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41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622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2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01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013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401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661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12FF-5B00-A380-1B26-630B0725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7148-96A0-0CCB-1C98-484196DAA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72B0-3B35-1E75-6DB0-A631D82F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C637-5AF8-93A5-D439-24017A76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C7DF-EE85-09F0-82D8-461D90FA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5033-BC79-2B14-90C0-F7D6B9A9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5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833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311178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04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0465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63155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821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6202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631087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21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9177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DC36-E542-CB81-6C12-AE44C15D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4F82-FF0D-3B23-692E-92BBA1D1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C115-5B41-C8C2-25AB-4A8C3756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A51FC-5C86-B680-57D2-8CF409B48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AF24A-68E1-528D-D509-C0FA2693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A3B1-DD00-169F-6D20-4C0DAD1A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698EF-7C47-C6BE-AEF7-D2D7A59D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48D6A-741A-46A6-7191-BA2083D2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30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1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919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96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56819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92553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15128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88600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23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55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B2AC-AC67-B362-732D-37AD38F8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88BEF-51C7-839D-AF9F-4B87DBED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C125-7293-596A-048A-FF2CFA42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3CBD4-39D6-FBF7-4674-E7381C13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72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69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0894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852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68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552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5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8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736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179195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475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2FC6C-6AE4-4FC1-9915-1D10446F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F1EB1-A6AF-23AD-F8CE-CCA9093F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60951-C175-0BD0-93C1-7438CBC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50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279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8186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2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8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862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94888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217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705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256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341498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643D-CECD-F321-F79D-492FB115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78D3-895A-190B-960F-D5340197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A1E4-0135-C45A-1DF1-085B4158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B465B-3ABB-B414-C61D-8E6C860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F73BF-D04E-6F04-8476-5C28794E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E3A7-ABA8-9915-9662-C7367206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207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0226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35865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05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160919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8314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1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652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1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837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8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DF97-879F-000E-CB93-2833D37B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AC28A-69BB-522F-C201-E66C8AC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2EF7A-408A-2195-2FF7-A706CB3E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C10A-74AD-11DA-5E40-89C26440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0C2A-DF50-0E8D-0579-E358F4CC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8FFF-AFDC-7AB5-6CEF-3B099A4B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31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044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06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7565005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27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64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6127642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1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24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82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935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D7AE4-15AC-8DD9-9B4B-8018D6AA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D086-8CA7-0FE4-668C-4473CC89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B826-1423-744F-998E-A9E55159D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2ADD-3225-4075-9CC0-4CB69D769A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756F-B64E-3066-E634-D7B68CFE6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E60C-2138-BC43-FAB1-274B86F2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1B5A-B27F-4616-8617-99B7EC03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5292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</a:t>
            </a:r>
            <a:r>
              <a:rPr lang="en-US" dirty="0">
                <a:ea typeface="Jura" pitchFamily="2" charset="0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1855817" y="690520"/>
            <a:ext cx="4700846" cy="5142671"/>
            <a:chOff x="2699828" y="2527464"/>
            <a:chExt cx="2568462" cy="2828935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5 cm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699828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4 cm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3934097" y="5187094"/>
              <a:ext cx="656705" cy="1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8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Типы int,  float, decimal, fractions Модули math и random</vt:lpstr>
      <vt:lpstr>Теорема Пифагора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int,  float, decimal, fractions Модули math и random</dc:title>
  <dc:creator>Mikita Tsiarentsyeu</dc:creator>
  <cp:lastModifiedBy>Mikita Tsiarentsyeu</cp:lastModifiedBy>
  <cp:revision>1</cp:revision>
  <dcterms:created xsi:type="dcterms:W3CDTF">2023-09-14T18:16:25Z</dcterms:created>
  <dcterms:modified xsi:type="dcterms:W3CDTF">2023-09-14T18:16:51Z</dcterms:modified>
</cp:coreProperties>
</file>