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01" r:id="rId3"/>
    <p:sldId id="288" r:id="rId4"/>
    <p:sldId id="289" r:id="rId5"/>
    <p:sldId id="290" r:id="rId6"/>
    <p:sldId id="291" r:id="rId7"/>
    <p:sldId id="702" r:id="rId8"/>
    <p:sldId id="7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Логические выражения" id="{175F029B-CAB7-468D-8569-C116F32E286E}">
          <p14:sldIdLst>
            <p14:sldId id="701"/>
            <p14:sldId id="288"/>
            <p14:sldId id="289"/>
            <p14:sldId id="290"/>
            <p14:sldId id="291"/>
            <p14:sldId id="702"/>
            <p14:sldId id="703"/>
          </p14:sldIdLst>
        </p14:section>
        <p14:section name="Default Section" id="{0FCF82C5-5936-4363-AE1B-C9AF1B0126E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BAF93-56D8-424A-904A-06D2A5E75F12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2BA4385-1AE0-4D1C-B129-49EBDA76A118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Все объекты могут быть приведены к типу </a:t>
          </a:r>
          <a:r>
            <a:rPr lang="en-US" b="1" dirty="0">
              <a:latin typeface="+mj-lt"/>
              <a:cs typeface="JetBrains Mono" panose="02000009000000000000" pitchFamily="49" charset="0"/>
            </a:rPr>
            <a:t>bool</a:t>
          </a:r>
          <a:r>
            <a:rPr lang="en-US" dirty="0">
              <a:latin typeface="+mj-lt"/>
            </a:rPr>
            <a:t>, </a:t>
          </a:r>
          <a:r>
            <a:rPr lang="ru-RU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при этом </a:t>
          </a:r>
          <a:r>
            <a:rPr lang="ru-RU" b="1" dirty="0">
              <a:latin typeface="+mj-lt"/>
              <a:cs typeface="JetBrains Mono" panose="02000009000000000000" pitchFamily="49" charset="0"/>
            </a:rPr>
            <a:t>0</a:t>
          </a:r>
          <a:r>
            <a:rPr lang="ru-RU" dirty="0">
              <a:latin typeface="+mj-lt"/>
              <a:cs typeface="JetBrains Mono" panose="02000009000000000000" pitchFamily="49" charset="0"/>
            </a:rPr>
            <a:t>,</a:t>
          </a:r>
          <a:r>
            <a:rPr lang="en-US" dirty="0">
              <a:latin typeface="+mj-lt"/>
              <a:cs typeface="JetBrains Mono" panose="02000009000000000000" pitchFamily="49" charset="0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None</a:t>
          </a:r>
          <a:r>
            <a:rPr lang="ru-RU" dirty="0">
              <a:latin typeface="+mj-lt"/>
              <a:cs typeface="JetBrains Mono" panose="02000009000000000000" pitchFamily="49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и пустые объекты приводятся к </a:t>
          </a:r>
          <a:r>
            <a:rPr lang="en-US" b="1" dirty="0">
              <a:latin typeface="+mj-lt"/>
              <a:cs typeface="JetBrains Mono" panose="02000009000000000000" pitchFamily="49" charset="0"/>
            </a:rPr>
            <a:t>False</a:t>
          </a:r>
          <a:r>
            <a:rPr lang="en-US" dirty="0">
              <a:latin typeface="+mj-lt"/>
            </a:rPr>
            <a:t>, </a:t>
          </a:r>
          <a:r>
            <a:rPr lang="ru-RU" dirty="0">
              <a:latin typeface="+mj-lt"/>
              <a:ea typeface="Jura" pitchFamily="2" charset="0"/>
            </a:rPr>
            <a:t>всё остальное –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True</a:t>
          </a:r>
        </a:p>
      </dgm:t>
    </dgm:pt>
    <dgm:pt modelId="{1920E72A-7A87-49D0-B83F-1C3B13ECBC1A}" type="parTrans" cxnId="{37C0B08E-B8F1-481F-A29B-63A4B50B6CE3}">
      <dgm:prSet/>
      <dgm:spPr/>
      <dgm:t>
        <a:bodyPr/>
        <a:lstStyle/>
        <a:p>
          <a:endParaRPr lang="en-US"/>
        </a:p>
      </dgm:t>
    </dgm:pt>
    <dgm:pt modelId="{A11FEA40-0CC0-4BE9-915A-E9B82C93B2A6}" type="sibTrans" cxnId="{37C0B08E-B8F1-481F-A29B-63A4B50B6CE3}">
      <dgm:prSet/>
      <dgm:spPr/>
      <dgm:t>
        <a:bodyPr/>
        <a:lstStyle/>
        <a:p>
          <a:endParaRPr lang="en-US"/>
        </a:p>
      </dgm:t>
    </dgm:pt>
    <dgm:pt modelId="{ED49E1C2-1123-47B2-A56F-3E5DF9D7B5B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Сравнения, проверки на равенство и оператор </a:t>
          </a:r>
          <a:r>
            <a:rPr lang="en-US" b="1" dirty="0">
              <a:latin typeface="+mj-lt"/>
              <a:ea typeface="Jura" pitchFamily="2" charset="0"/>
            </a:rPr>
            <a:t>not</a:t>
          </a:r>
          <a:r>
            <a:rPr lang="ru-RU" dirty="0">
              <a:latin typeface="+mj-lt"/>
              <a:ea typeface="Jura" pitchFamily="2" charset="0"/>
            </a:rPr>
            <a:t> возвращают </a:t>
          </a:r>
          <a:r>
            <a:rPr lang="en-US" b="1" dirty="0">
              <a:latin typeface="+mj-lt"/>
              <a:cs typeface="JetBrains Mono" panose="02000009000000000000" pitchFamily="49" charset="0"/>
            </a:rPr>
            <a:t>bool</a:t>
          </a:r>
        </a:p>
      </dgm:t>
    </dgm:pt>
    <dgm:pt modelId="{0733ADFB-C9CE-4408-A490-353071B9A3F3}" type="parTrans" cxnId="{02816178-D059-452F-B160-CBE18058CDF4}">
      <dgm:prSet/>
      <dgm:spPr/>
      <dgm:t>
        <a:bodyPr/>
        <a:lstStyle/>
        <a:p>
          <a:endParaRPr lang="en-US"/>
        </a:p>
      </dgm:t>
    </dgm:pt>
    <dgm:pt modelId="{1B77F60D-190E-480E-8B23-D76D15ECDE83}" type="sibTrans" cxnId="{02816178-D059-452F-B160-CBE18058CDF4}">
      <dgm:prSet/>
      <dgm:spPr/>
      <dgm:t>
        <a:bodyPr/>
        <a:lstStyle/>
        <a:p>
          <a:endParaRPr lang="en-US"/>
        </a:p>
      </dgm:t>
    </dgm:pt>
    <dgm:pt modelId="{AAD92D9C-91AB-4CCC-A34E-F14160AFC47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Логические операторы </a:t>
          </a:r>
          <a:r>
            <a:rPr lang="en-US" b="1" dirty="0">
              <a:latin typeface="+mj-lt"/>
              <a:cs typeface="JetBrains Mono" panose="02000009000000000000" pitchFamily="49" charset="0"/>
            </a:rPr>
            <a:t>and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и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or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dirty="0">
            <a:latin typeface="+mj-lt"/>
            <a:ea typeface="Jura" pitchFamily="2" charset="0"/>
          </a:endParaRPr>
        </a:p>
      </dgm:t>
    </dgm:pt>
    <dgm:pt modelId="{D44B5F79-E011-4419-999B-09D76AADC53C}" type="parTrans" cxnId="{B0158BED-53BB-487F-9BA5-60B429FB27EA}">
      <dgm:prSet/>
      <dgm:spPr/>
      <dgm:t>
        <a:bodyPr/>
        <a:lstStyle/>
        <a:p>
          <a:endParaRPr lang="en-US"/>
        </a:p>
      </dgm:t>
    </dgm:pt>
    <dgm:pt modelId="{89C5C6D2-8CC8-439E-8C2F-83D03E00D71A}" type="sibTrans" cxnId="{B0158BED-53BB-487F-9BA5-60B429FB27EA}">
      <dgm:prSet/>
      <dgm:spPr/>
      <dgm:t>
        <a:bodyPr/>
        <a:lstStyle/>
        <a:p>
          <a:endParaRPr lang="en-US"/>
        </a:p>
      </dgm:t>
    </dgm:pt>
    <dgm:pt modelId="{EC23045E-424E-4C3B-8CAC-8D7A2AD3E18B}" type="pres">
      <dgm:prSet presAssocID="{2C2BAF93-56D8-424A-904A-06D2A5E75F12}" presName="vert0" presStyleCnt="0">
        <dgm:presLayoutVars>
          <dgm:dir/>
          <dgm:animOne val="branch"/>
          <dgm:animLvl val="lvl"/>
        </dgm:presLayoutVars>
      </dgm:prSet>
      <dgm:spPr/>
    </dgm:pt>
    <dgm:pt modelId="{EF2E2E47-C0A8-4808-9A83-85ADEB631B18}" type="pres">
      <dgm:prSet presAssocID="{12BA4385-1AE0-4D1C-B129-49EBDA76A118}" presName="thickLine" presStyleLbl="alignNode1" presStyleIdx="0" presStyleCnt="3"/>
      <dgm:spPr/>
    </dgm:pt>
    <dgm:pt modelId="{73A5D0E7-BAFF-4554-9E80-CFC67B533E3E}" type="pres">
      <dgm:prSet presAssocID="{12BA4385-1AE0-4D1C-B129-49EBDA76A118}" presName="horz1" presStyleCnt="0"/>
      <dgm:spPr/>
    </dgm:pt>
    <dgm:pt modelId="{B6D57389-A96B-4917-A278-B9644B94D7D3}" type="pres">
      <dgm:prSet presAssocID="{12BA4385-1AE0-4D1C-B129-49EBDA76A118}" presName="tx1" presStyleLbl="revTx" presStyleIdx="0" presStyleCnt="3"/>
      <dgm:spPr/>
    </dgm:pt>
    <dgm:pt modelId="{373EAE5B-72F6-4C89-B23C-5D4F05AA1B92}" type="pres">
      <dgm:prSet presAssocID="{12BA4385-1AE0-4D1C-B129-49EBDA76A118}" presName="vert1" presStyleCnt="0"/>
      <dgm:spPr/>
    </dgm:pt>
    <dgm:pt modelId="{991C0501-69F6-48E9-A45C-886E1DDD769C}" type="pres">
      <dgm:prSet presAssocID="{ED49E1C2-1123-47B2-A56F-3E5DF9D7B5BF}" presName="thickLine" presStyleLbl="alignNode1" presStyleIdx="1" presStyleCnt="3"/>
      <dgm:spPr/>
    </dgm:pt>
    <dgm:pt modelId="{53CC05C5-7792-40B4-803F-03626790BFC8}" type="pres">
      <dgm:prSet presAssocID="{ED49E1C2-1123-47B2-A56F-3E5DF9D7B5BF}" presName="horz1" presStyleCnt="0"/>
      <dgm:spPr/>
    </dgm:pt>
    <dgm:pt modelId="{D399B3DD-D850-4F51-92B9-7D8D403BB2F5}" type="pres">
      <dgm:prSet presAssocID="{ED49E1C2-1123-47B2-A56F-3E5DF9D7B5BF}" presName="tx1" presStyleLbl="revTx" presStyleIdx="1" presStyleCnt="3"/>
      <dgm:spPr/>
    </dgm:pt>
    <dgm:pt modelId="{5255FEBD-DDE6-4EC5-A744-8C4A8BCE4BDA}" type="pres">
      <dgm:prSet presAssocID="{ED49E1C2-1123-47B2-A56F-3E5DF9D7B5BF}" presName="vert1" presStyleCnt="0"/>
      <dgm:spPr/>
    </dgm:pt>
    <dgm:pt modelId="{E4112B4B-F506-4B24-BDA3-DCA0C6529655}" type="pres">
      <dgm:prSet presAssocID="{AAD92D9C-91AB-4CCC-A34E-F14160AFC471}" presName="thickLine" presStyleLbl="alignNode1" presStyleIdx="2" presStyleCnt="3"/>
      <dgm:spPr/>
    </dgm:pt>
    <dgm:pt modelId="{2DF54B13-1581-40AC-A0BA-362A7D78DD09}" type="pres">
      <dgm:prSet presAssocID="{AAD92D9C-91AB-4CCC-A34E-F14160AFC471}" presName="horz1" presStyleCnt="0"/>
      <dgm:spPr/>
    </dgm:pt>
    <dgm:pt modelId="{8B012200-EA0E-4B68-95DC-A9216E2C2E18}" type="pres">
      <dgm:prSet presAssocID="{AAD92D9C-91AB-4CCC-A34E-F14160AFC471}" presName="tx1" presStyleLbl="revTx" presStyleIdx="2" presStyleCnt="3"/>
      <dgm:spPr/>
    </dgm:pt>
    <dgm:pt modelId="{A855DA6D-624C-470B-8213-DD59DB1A05A2}" type="pres">
      <dgm:prSet presAssocID="{AAD92D9C-91AB-4CCC-A34E-F14160AFC471}" presName="vert1" presStyleCnt="0"/>
      <dgm:spPr/>
    </dgm:pt>
  </dgm:ptLst>
  <dgm:cxnLst>
    <dgm:cxn modelId="{2BD2B347-B752-4AB4-85FF-498D7DB8E4F4}" type="presOf" srcId="{ED49E1C2-1123-47B2-A56F-3E5DF9D7B5BF}" destId="{D399B3DD-D850-4F51-92B9-7D8D403BB2F5}" srcOrd="0" destOrd="0" presId="urn:microsoft.com/office/officeart/2008/layout/LinedList"/>
    <dgm:cxn modelId="{02816178-D059-452F-B160-CBE18058CDF4}" srcId="{2C2BAF93-56D8-424A-904A-06D2A5E75F12}" destId="{ED49E1C2-1123-47B2-A56F-3E5DF9D7B5BF}" srcOrd="1" destOrd="0" parTransId="{0733ADFB-C9CE-4408-A490-353071B9A3F3}" sibTransId="{1B77F60D-190E-480E-8B23-D76D15ECDE83}"/>
    <dgm:cxn modelId="{37C0B08E-B8F1-481F-A29B-63A4B50B6CE3}" srcId="{2C2BAF93-56D8-424A-904A-06D2A5E75F12}" destId="{12BA4385-1AE0-4D1C-B129-49EBDA76A118}" srcOrd="0" destOrd="0" parTransId="{1920E72A-7A87-49D0-B83F-1C3B13ECBC1A}" sibTransId="{A11FEA40-0CC0-4BE9-915A-E9B82C93B2A6}"/>
    <dgm:cxn modelId="{6541CA9E-9762-411A-A9C8-A68514A6F070}" type="presOf" srcId="{12BA4385-1AE0-4D1C-B129-49EBDA76A118}" destId="{B6D57389-A96B-4917-A278-B9644B94D7D3}" srcOrd="0" destOrd="0" presId="urn:microsoft.com/office/officeart/2008/layout/LinedList"/>
    <dgm:cxn modelId="{0CA1E9C1-375D-46D5-98C7-721B650C8BD7}" type="presOf" srcId="{2C2BAF93-56D8-424A-904A-06D2A5E75F12}" destId="{EC23045E-424E-4C3B-8CAC-8D7A2AD3E18B}" srcOrd="0" destOrd="0" presId="urn:microsoft.com/office/officeart/2008/layout/LinedList"/>
    <dgm:cxn modelId="{B0158BED-53BB-487F-9BA5-60B429FB27EA}" srcId="{2C2BAF93-56D8-424A-904A-06D2A5E75F12}" destId="{AAD92D9C-91AB-4CCC-A34E-F14160AFC471}" srcOrd="2" destOrd="0" parTransId="{D44B5F79-E011-4419-999B-09D76AADC53C}" sibTransId="{89C5C6D2-8CC8-439E-8C2F-83D03E00D71A}"/>
    <dgm:cxn modelId="{472F54FA-EB46-4096-86D6-814969A6A845}" type="presOf" srcId="{AAD92D9C-91AB-4CCC-A34E-F14160AFC471}" destId="{8B012200-EA0E-4B68-95DC-A9216E2C2E18}" srcOrd="0" destOrd="0" presId="urn:microsoft.com/office/officeart/2008/layout/LinedList"/>
    <dgm:cxn modelId="{34F131AF-C4DA-4DDF-9403-0BC5408CEDEF}" type="presParOf" srcId="{EC23045E-424E-4C3B-8CAC-8D7A2AD3E18B}" destId="{EF2E2E47-C0A8-4808-9A83-85ADEB631B18}" srcOrd="0" destOrd="0" presId="urn:microsoft.com/office/officeart/2008/layout/LinedList"/>
    <dgm:cxn modelId="{7232D740-0B28-46E9-BE19-24E14264F853}" type="presParOf" srcId="{EC23045E-424E-4C3B-8CAC-8D7A2AD3E18B}" destId="{73A5D0E7-BAFF-4554-9E80-CFC67B533E3E}" srcOrd="1" destOrd="0" presId="urn:microsoft.com/office/officeart/2008/layout/LinedList"/>
    <dgm:cxn modelId="{D8CA0C85-6532-47D5-84E2-5EABE4DBFFFA}" type="presParOf" srcId="{73A5D0E7-BAFF-4554-9E80-CFC67B533E3E}" destId="{B6D57389-A96B-4917-A278-B9644B94D7D3}" srcOrd="0" destOrd="0" presId="urn:microsoft.com/office/officeart/2008/layout/LinedList"/>
    <dgm:cxn modelId="{E2177A4F-30BA-4BB3-9287-8DE3AAC4BBD0}" type="presParOf" srcId="{73A5D0E7-BAFF-4554-9E80-CFC67B533E3E}" destId="{373EAE5B-72F6-4C89-B23C-5D4F05AA1B92}" srcOrd="1" destOrd="0" presId="urn:microsoft.com/office/officeart/2008/layout/LinedList"/>
    <dgm:cxn modelId="{2C93E3A5-B16C-49F6-A8DA-B0D0CDA7DC3E}" type="presParOf" srcId="{EC23045E-424E-4C3B-8CAC-8D7A2AD3E18B}" destId="{991C0501-69F6-48E9-A45C-886E1DDD769C}" srcOrd="2" destOrd="0" presId="urn:microsoft.com/office/officeart/2008/layout/LinedList"/>
    <dgm:cxn modelId="{9777BBA6-AC89-499A-AB89-46B2A0637CC4}" type="presParOf" srcId="{EC23045E-424E-4C3B-8CAC-8D7A2AD3E18B}" destId="{53CC05C5-7792-40B4-803F-03626790BFC8}" srcOrd="3" destOrd="0" presId="urn:microsoft.com/office/officeart/2008/layout/LinedList"/>
    <dgm:cxn modelId="{D2E0C008-7987-4149-AD85-D23DA7B2BADE}" type="presParOf" srcId="{53CC05C5-7792-40B4-803F-03626790BFC8}" destId="{D399B3DD-D850-4F51-92B9-7D8D403BB2F5}" srcOrd="0" destOrd="0" presId="urn:microsoft.com/office/officeart/2008/layout/LinedList"/>
    <dgm:cxn modelId="{9C5CE9A5-19A7-407D-BED8-269EBBF1BE23}" type="presParOf" srcId="{53CC05C5-7792-40B4-803F-03626790BFC8}" destId="{5255FEBD-DDE6-4EC5-A744-8C4A8BCE4BDA}" srcOrd="1" destOrd="0" presId="urn:microsoft.com/office/officeart/2008/layout/LinedList"/>
    <dgm:cxn modelId="{A7F67DEF-6260-4A83-8E55-CB68D556E59A}" type="presParOf" srcId="{EC23045E-424E-4C3B-8CAC-8D7A2AD3E18B}" destId="{E4112B4B-F506-4B24-BDA3-DCA0C6529655}" srcOrd="4" destOrd="0" presId="urn:microsoft.com/office/officeart/2008/layout/LinedList"/>
    <dgm:cxn modelId="{EBA43C1E-13AC-4CCD-BF17-8ACA4F3941CD}" type="presParOf" srcId="{EC23045E-424E-4C3B-8CAC-8D7A2AD3E18B}" destId="{2DF54B13-1581-40AC-A0BA-362A7D78DD09}" srcOrd="5" destOrd="0" presId="urn:microsoft.com/office/officeart/2008/layout/LinedList"/>
    <dgm:cxn modelId="{8A7669F7-8056-4EBC-8A82-CA395765967B}" type="presParOf" srcId="{2DF54B13-1581-40AC-A0BA-362A7D78DD09}" destId="{8B012200-EA0E-4B68-95DC-A9216E2C2E18}" srcOrd="0" destOrd="0" presId="urn:microsoft.com/office/officeart/2008/layout/LinedList"/>
    <dgm:cxn modelId="{66950FE9-CB8B-4138-955E-A897F750D6A5}" type="presParOf" srcId="{2DF54B13-1581-40AC-A0BA-362A7D78DD09}" destId="{A855DA6D-624C-470B-8213-DD59DB1A05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64B407-4055-4B2A-8983-159DCDD79091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E6B74D7-2EA2-47DD-BC06-C80CDB9B237D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False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True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False = False</a:t>
          </a:r>
        </a:p>
      </dgm:t>
    </dgm:pt>
    <dgm:pt modelId="{29971080-F220-40A9-B104-CD1B2C0E5C20}" type="parTrans" cxnId="{0D2B1FFE-5824-462A-B704-7F4719528C91}">
      <dgm:prSet/>
      <dgm:spPr/>
      <dgm:t>
        <a:bodyPr/>
        <a:lstStyle/>
        <a:p>
          <a:endParaRPr lang="en-US"/>
        </a:p>
      </dgm:t>
    </dgm:pt>
    <dgm:pt modelId="{AE1FE53A-BD81-4D63-88B9-0306CB5AFA19}" type="sibTrans" cxnId="{0D2B1FFE-5824-462A-B704-7F4719528C91}">
      <dgm:prSet/>
      <dgm:spPr/>
      <dgm:t>
        <a:bodyPr/>
        <a:lstStyle/>
        <a:p>
          <a:endParaRPr lang="en-US"/>
        </a:p>
      </dgm:t>
    </dgm:pt>
    <dgm:pt modelId="{2654F886-8F5A-4AD5-A146-C6779086267C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False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False = False</a:t>
          </a:r>
        </a:p>
      </dgm:t>
    </dgm:pt>
    <dgm:pt modelId="{4969A524-6462-44B7-B3FC-F39432DB3EE3}" type="parTrans" cxnId="{AEC085E9-391B-42B9-A7E6-00760CC8CB4A}">
      <dgm:prSet/>
      <dgm:spPr/>
      <dgm:t>
        <a:bodyPr/>
        <a:lstStyle/>
        <a:p>
          <a:endParaRPr lang="en-US"/>
        </a:p>
      </dgm:t>
    </dgm:pt>
    <dgm:pt modelId="{2789D4E7-C9D4-488D-9723-10F6A9CF190E}" type="sibTrans" cxnId="{AEC085E9-391B-42B9-A7E6-00760CC8CB4A}">
      <dgm:prSet/>
      <dgm:spPr/>
      <dgm:t>
        <a:bodyPr/>
        <a:lstStyle/>
        <a:p>
          <a:endParaRPr lang="en-US"/>
        </a:p>
      </dgm:t>
    </dgm:pt>
    <dgm:pt modelId="{3E46E332-931A-4DC7-9DEF-5C3EBA6D4012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True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False = True</a:t>
          </a:r>
        </a:p>
      </dgm:t>
    </dgm:pt>
    <dgm:pt modelId="{D8D77A25-9A9E-43F1-A510-787A45941BE1}" type="parTrans" cxnId="{D748F1D1-E1D5-4130-B39A-600A7308F920}">
      <dgm:prSet/>
      <dgm:spPr/>
      <dgm:t>
        <a:bodyPr/>
        <a:lstStyle/>
        <a:p>
          <a:endParaRPr lang="en-US"/>
        </a:p>
      </dgm:t>
    </dgm:pt>
    <dgm:pt modelId="{EC33F8D5-B4AD-41DD-88EF-A6300B255948}" type="sibTrans" cxnId="{D748F1D1-E1D5-4130-B39A-600A7308F920}">
      <dgm:prSet/>
      <dgm:spPr/>
      <dgm:t>
        <a:bodyPr/>
        <a:lstStyle/>
        <a:p>
          <a:endParaRPr lang="en-US"/>
        </a:p>
      </dgm:t>
    </dgm:pt>
    <dgm:pt modelId="{2104A968-E37E-484C-BDEF-0ABCD83C93C4}" type="pres">
      <dgm:prSet presAssocID="{2164B407-4055-4B2A-8983-159DCDD79091}" presName="diagram" presStyleCnt="0">
        <dgm:presLayoutVars>
          <dgm:dir/>
          <dgm:resizeHandles val="exact"/>
        </dgm:presLayoutVars>
      </dgm:prSet>
      <dgm:spPr/>
    </dgm:pt>
    <dgm:pt modelId="{1DFB37E5-802B-47AC-B311-02886B146274}" type="pres">
      <dgm:prSet presAssocID="{EE6B74D7-2EA2-47DD-BC06-C80CDB9B237D}" presName="node" presStyleLbl="node1" presStyleIdx="0" presStyleCnt="3">
        <dgm:presLayoutVars>
          <dgm:bulletEnabled val="1"/>
        </dgm:presLayoutVars>
      </dgm:prSet>
      <dgm:spPr/>
    </dgm:pt>
    <dgm:pt modelId="{7AD90865-ABDF-4D59-8311-8BA19873B65B}" type="pres">
      <dgm:prSet presAssocID="{AE1FE53A-BD81-4D63-88B9-0306CB5AFA19}" presName="sibTrans" presStyleCnt="0"/>
      <dgm:spPr/>
    </dgm:pt>
    <dgm:pt modelId="{12A876BD-E5EA-4D9B-8DF0-00C9DC534671}" type="pres">
      <dgm:prSet presAssocID="{2654F886-8F5A-4AD5-A146-C6779086267C}" presName="node" presStyleLbl="node1" presStyleIdx="1" presStyleCnt="3">
        <dgm:presLayoutVars>
          <dgm:bulletEnabled val="1"/>
        </dgm:presLayoutVars>
      </dgm:prSet>
      <dgm:spPr/>
    </dgm:pt>
    <dgm:pt modelId="{416384CE-5F10-4680-8D57-D60C973B8415}" type="pres">
      <dgm:prSet presAssocID="{2789D4E7-C9D4-488D-9723-10F6A9CF190E}" presName="sibTrans" presStyleCnt="0"/>
      <dgm:spPr/>
    </dgm:pt>
    <dgm:pt modelId="{8B68BC73-FB65-4042-8CA2-5534882EBBC6}" type="pres">
      <dgm:prSet presAssocID="{3E46E332-931A-4DC7-9DEF-5C3EBA6D4012}" presName="node" presStyleLbl="node1" presStyleIdx="2" presStyleCnt="3">
        <dgm:presLayoutVars>
          <dgm:bulletEnabled val="1"/>
        </dgm:presLayoutVars>
      </dgm:prSet>
      <dgm:spPr/>
    </dgm:pt>
  </dgm:ptLst>
  <dgm:cxnLst>
    <dgm:cxn modelId="{00D3BC05-18E2-4420-A2C1-00A5CF364E3E}" type="presOf" srcId="{2654F886-8F5A-4AD5-A146-C6779086267C}" destId="{12A876BD-E5EA-4D9B-8DF0-00C9DC534671}" srcOrd="0" destOrd="0" presId="urn:microsoft.com/office/officeart/2005/8/layout/default"/>
    <dgm:cxn modelId="{421C6C19-E654-4A5A-BEC5-B929AE43D946}" type="presOf" srcId="{EE6B74D7-2EA2-47DD-BC06-C80CDB9B237D}" destId="{1DFB37E5-802B-47AC-B311-02886B146274}" srcOrd="0" destOrd="0" presId="urn:microsoft.com/office/officeart/2005/8/layout/default"/>
    <dgm:cxn modelId="{CE30C322-7563-4CFF-9E00-22153502FF49}" type="presOf" srcId="{3E46E332-931A-4DC7-9DEF-5C3EBA6D4012}" destId="{8B68BC73-FB65-4042-8CA2-5534882EBBC6}" srcOrd="0" destOrd="0" presId="urn:microsoft.com/office/officeart/2005/8/layout/default"/>
    <dgm:cxn modelId="{6B2DBE3F-4486-4C66-A05C-428B0622CE06}" type="presOf" srcId="{2164B407-4055-4B2A-8983-159DCDD79091}" destId="{2104A968-E37E-484C-BDEF-0ABCD83C93C4}" srcOrd="0" destOrd="0" presId="urn:microsoft.com/office/officeart/2005/8/layout/default"/>
    <dgm:cxn modelId="{D748F1D1-E1D5-4130-B39A-600A7308F920}" srcId="{2164B407-4055-4B2A-8983-159DCDD79091}" destId="{3E46E332-931A-4DC7-9DEF-5C3EBA6D4012}" srcOrd="2" destOrd="0" parTransId="{D8D77A25-9A9E-43F1-A510-787A45941BE1}" sibTransId="{EC33F8D5-B4AD-41DD-88EF-A6300B255948}"/>
    <dgm:cxn modelId="{AEC085E9-391B-42B9-A7E6-00760CC8CB4A}" srcId="{2164B407-4055-4B2A-8983-159DCDD79091}" destId="{2654F886-8F5A-4AD5-A146-C6779086267C}" srcOrd="1" destOrd="0" parTransId="{4969A524-6462-44B7-B3FC-F39432DB3EE3}" sibTransId="{2789D4E7-C9D4-488D-9723-10F6A9CF190E}"/>
    <dgm:cxn modelId="{0D2B1FFE-5824-462A-B704-7F4719528C91}" srcId="{2164B407-4055-4B2A-8983-159DCDD79091}" destId="{EE6B74D7-2EA2-47DD-BC06-C80CDB9B237D}" srcOrd="0" destOrd="0" parTransId="{29971080-F220-40A9-B104-CD1B2C0E5C20}" sibTransId="{AE1FE53A-BD81-4D63-88B9-0306CB5AFA19}"/>
    <dgm:cxn modelId="{E27E5D6C-C73F-4408-AFD2-4EA4AB5E29A4}" type="presParOf" srcId="{2104A968-E37E-484C-BDEF-0ABCD83C93C4}" destId="{1DFB37E5-802B-47AC-B311-02886B146274}" srcOrd="0" destOrd="0" presId="urn:microsoft.com/office/officeart/2005/8/layout/default"/>
    <dgm:cxn modelId="{16D77F7D-4FB2-4ED0-814D-891AA1E293A2}" type="presParOf" srcId="{2104A968-E37E-484C-BDEF-0ABCD83C93C4}" destId="{7AD90865-ABDF-4D59-8311-8BA19873B65B}" srcOrd="1" destOrd="0" presId="urn:microsoft.com/office/officeart/2005/8/layout/default"/>
    <dgm:cxn modelId="{EC03C0D5-170B-459A-BA40-B8794E7275B5}" type="presParOf" srcId="{2104A968-E37E-484C-BDEF-0ABCD83C93C4}" destId="{12A876BD-E5EA-4D9B-8DF0-00C9DC534671}" srcOrd="2" destOrd="0" presId="urn:microsoft.com/office/officeart/2005/8/layout/default"/>
    <dgm:cxn modelId="{69369CD0-54DA-4B8A-B657-A2D70459656C}" type="presParOf" srcId="{2104A968-E37E-484C-BDEF-0ABCD83C93C4}" destId="{416384CE-5F10-4680-8D57-D60C973B8415}" srcOrd="3" destOrd="0" presId="urn:microsoft.com/office/officeart/2005/8/layout/default"/>
    <dgm:cxn modelId="{04F77ADF-BF9B-42C2-8121-EFCA5C38FB02}" type="presParOf" srcId="{2104A968-E37E-484C-BDEF-0ABCD83C93C4}" destId="{8B68BC73-FB65-4042-8CA2-5534882EBBC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E2E47-C0A8-4808-9A83-85ADEB631B1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57389-A96B-4917-A278-B9644B94D7D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Все объекты могут быть приведены к типу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bool</a:t>
          </a:r>
          <a:r>
            <a:rPr lang="en-US" sz="2800" kern="1200" dirty="0">
              <a:latin typeface="+mj-lt"/>
            </a:rPr>
            <a:t>, </a:t>
          </a:r>
          <a:r>
            <a:rPr lang="ru-RU" sz="2800" kern="1200" dirty="0">
              <a:latin typeface="+mj-lt"/>
            </a:rPr>
            <a:t> </a:t>
          </a:r>
          <a:r>
            <a:rPr lang="ru-RU" sz="2800" kern="1200" dirty="0">
              <a:latin typeface="+mj-lt"/>
              <a:ea typeface="Jura" pitchFamily="2" charset="0"/>
            </a:rPr>
            <a:t>при этом </a:t>
          </a:r>
          <a:r>
            <a:rPr lang="ru-RU" sz="2800" b="1" kern="1200" dirty="0">
              <a:latin typeface="+mj-lt"/>
              <a:cs typeface="JetBrains Mono" panose="02000009000000000000" pitchFamily="49" charset="0"/>
            </a:rPr>
            <a:t>0</a:t>
          </a:r>
          <a:r>
            <a:rPr lang="ru-RU" sz="2800" kern="1200" dirty="0">
              <a:latin typeface="+mj-lt"/>
              <a:cs typeface="JetBrains Mono" panose="02000009000000000000" pitchFamily="49" charset="0"/>
            </a:rPr>
            <a:t>,</a:t>
          </a:r>
          <a:r>
            <a:rPr lang="en-US" sz="2800" kern="1200" dirty="0">
              <a:latin typeface="+mj-lt"/>
              <a:cs typeface="JetBrains Mono" panose="02000009000000000000" pitchFamily="49" charset="0"/>
            </a:rPr>
            <a:t>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None</a:t>
          </a:r>
          <a:r>
            <a:rPr lang="ru-RU" sz="2800" kern="1200" dirty="0">
              <a:latin typeface="+mj-lt"/>
              <a:cs typeface="JetBrains Mono" panose="02000009000000000000" pitchFamily="49" charset="0"/>
            </a:rPr>
            <a:t> </a:t>
          </a:r>
          <a:r>
            <a:rPr lang="ru-RU" sz="2800" kern="1200" dirty="0">
              <a:latin typeface="+mj-lt"/>
              <a:ea typeface="Jura" pitchFamily="2" charset="0"/>
            </a:rPr>
            <a:t>и пустые объекты приводятся к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False</a:t>
          </a:r>
          <a:r>
            <a:rPr lang="en-US" sz="2800" kern="1200" dirty="0">
              <a:latin typeface="+mj-lt"/>
            </a:rPr>
            <a:t>, </a:t>
          </a:r>
          <a:r>
            <a:rPr lang="ru-RU" sz="2800" kern="1200" dirty="0">
              <a:latin typeface="+mj-lt"/>
              <a:ea typeface="Jura" pitchFamily="2" charset="0"/>
            </a:rPr>
            <a:t>всё остальное –</a:t>
          </a:r>
          <a:r>
            <a:rPr lang="ru-RU" sz="2800" kern="1200" dirty="0">
              <a:latin typeface="+mj-lt"/>
            </a:rPr>
            <a:t>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True</a:t>
          </a:r>
        </a:p>
      </dsp:txBody>
      <dsp:txXfrm>
        <a:off x="0" y="2604"/>
        <a:ext cx="6858000" cy="1776263"/>
      </dsp:txXfrm>
    </dsp:sp>
    <dsp:sp modelId="{991C0501-69F6-48E9-A45C-886E1DDD76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9B3DD-D850-4F51-92B9-7D8D403BB2F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Сравнения, проверки на равенство и оператор </a:t>
          </a:r>
          <a:r>
            <a:rPr lang="en-US" sz="2800" b="1" kern="1200" dirty="0">
              <a:latin typeface="+mj-lt"/>
              <a:ea typeface="Jura" pitchFamily="2" charset="0"/>
            </a:rPr>
            <a:t>not</a:t>
          </a:r>
          <a:r>
            <a:rPr lang="ru-RU" sz="2800" kern="1200" dirty="0">
              <a:latin typeface="+mj-lt"/>
              <a:ea typeface="Jura" pitchFamily="2" charset="0"/>
            </a:rPr>
            <a:t> возвращают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bool</a:t>
          </a:r>
        </a:p>
      </dsp:txBody>
      <dsp:txXfrm>
        <a:off x="0" y="1778868"/>
        <a:ext cx="6858000" cy="1776263"/>
      </dsp:txXfrm>
    </dsp:sp>
    <dsp:sp modelId="{E4112B4B-F506-4B24-BDA3-DCA0C652965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12200-EA0E-4B68-95DC-A9216E2C2E18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Логические операторы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and</a:t>
          </a:r>
          <a:r>
            <a:rPr lang="en-US" sz="2800" kern="1200" dirty="0">
              <a:latin typeface="+mj-lt"/>
            </a:rPr>
            <a:t> </a:t>
          </a:r>
          <a:r>
            <a:rPr lang="ru-RU" sz="2800" kern="1200" dirty="0">
              <a:latin typeface="+mj-lt"/>
              <a:ea typeface="Jura" pitchFamily="2" charset="0"/>
            </a:rPr>
            <a:t>и</a:t>
          </a:r>
          <a:r>
            <a:rPr lang="ru-RU" sz="2800" kern="1200" dirty="0">
              <a:latin typeface="+mj-lt"/>
            </a:rPr>
            <a:t>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or</a:t>
          </a:r>
          <a:r>
            <a:rPr lang="en-US" sz="2800" kern="1200" dirty="0">
              <a:latin typeface="+mj-lt"/>
            </a:rPr>
            <a:t> </a:t>
          </a:r>
          <a:r>
            <a:rPr lang="ru-RU" sz="2800" kern="1200" dirty="0">
              <a:latin typeface="+mj-lt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sz="28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B37E5-802B-47AC-B311-02886B146274}">
      <dsp:nvSpPr>
        <dsp:cNvPr id="0" name=""/>
        <dsp:cNvSpPr/>
      </dsp:nvSpPr>
      <dsp:spPr>
        <a:xfrm>
          <a:off x="0" y="803274"/>
          <a:ext cx="3286125" cy="197167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True = True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False = False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True = False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False = False</a:t>
          </a:r>
        </a:p>
      </dsp:txBody>
      <dsp:txXfrm>
        <a:off x="0" y="803274"/>
        <a:ext cx="3286125" cy="1971675"/>
      </dsp:txXfrm>
    </dsp:sp>
    <dsp:sp modelId="{12A876BD-E5EA-4D9B-8DF0-00C9DC534671}">
      <dsp:nvSpPr>
        <dsp:cNvPr id="0" name=""/>
        <dsp:cNvSpPr/>
      </dsp:nvSpPr>
      <dsp:spPr>
        <a:xfrm>
          <a:off x="3614737" y="803274"/>
          <a:ext cx="3286125" cy="1971675"/>
        </a:xfrm>
        <a:prstGeom prst="rect">
          <a:avLst/>
        </a:prstGeom>
        <a:solidFill>
          <a:schemeClr val="accent3">
            <a:shade val="80000"/>
            <a:hueOff val="89612"/>
            <a:satOff val="-3739"/>
            <a:lumOff val="131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True = True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False = True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True = True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False = False</a:t>
          </a:r>
        </a:p>
      </dsp:txBody>
      <dsp:txXfrm>
        <a:off x="3614737" y="803274"/>
        <a:ext cx="3286125" cy="1971675"/>
      </dsp:txXfrm>
    </dsp:sp>
    <dsp:sp modelId="{8B68BC73-FB65-4042-8CA2-5534882EBBC6}">
      <dsp:nvSpPr>
        <dsp:cNvPr id="0" name=""/>
        <dsp:cNvSpPr/>
      </dsp:nvSpPr>
      <dsp:spPr>
        <a:xfrm>
          <a:off x="7229475" y="803274"/>
          <a:ext cx="3286125" cy="1971675"/>
        </a:xfrm>
        <a:prstGeom prst="rect">
          <a:avLst/>
        </a:prstGeom>
        <a:solidFill>
          <a:schemeClr val="accent3">
            <a:shade val="80000"/>
            <a:hueOff val="179224"/>
            <a:satOff val="-7478"/>
            <a:lumOff val="263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True = False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False = True</a:t>
          </a:r>
        </a:p>
      </dsp:txBody>
      <dsp:txXfrm>
        <a:off x="7229475" y="803274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2212-26D0-73FA-49E9-99E8CADCE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C0C6C-FC92-C87B-5B05-F24AD2AB8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E757A-A75C-F4D8-65AB-A25028C1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5B24-A5B5-4310-B3E6-2CC43A3031D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00137-9DE4-081B-444C-69617E63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F9ED-385B-69DA-0981-9C84BF3F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7D8B-61E9-4FCA-B1E4-6723F969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7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9D13-EAA9-6E24-F8D4-88888249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ACDF7-2957-C5D8-FE97-1E8972363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166F-46D4-B68F-4DBA-FDB94119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5B24-A5B5-4310-B3E6-2CC43A3031D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4873C-67A7-8682-632E-A286B68C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324B2-C4B1-D254-0969-38667205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7D8B-61E9-4FCA-B1E4-6723F969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9435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805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51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434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373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70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438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980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155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9640374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59948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CF433-E360-C058-449F-F90153ACE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F7ED3-6471-07DB-5285-737687F9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EB72B-BAD2-F638-E570-70C6EA02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5B24-A5B5-4310-B3E6-2CC43A3031D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581B4-1C97-89C6-9DE7-99751F40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0D02A-F84A-4BCE-075B-5CEB8A9D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7D8B-61E9-4FCA-B1E4-6723F969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1742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445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875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922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079562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853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20814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85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998066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8366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41934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7676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363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530116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8190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8261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4458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598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10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8364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85162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5490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3600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5345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7059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1186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3918-919B-7B35-C0F9-0BCDC2B6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202F-BA5B-A217-17E4-96C2442B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FF48-9424-F08D-2FA6-254DFC95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5B24-A5B5-4310-B3E6-2CC43A3031D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BE2B-9501-5C28-DBA0-AA3EC2B4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E9FF-5FA0-3F2E-EED8-493A770E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7D8B-61E9-4FCA-B1E4-6723F969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21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029827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840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2669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941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237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21784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546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5450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10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787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CB54-0E41-44CF-EE15-7B821DED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9A522-B9CF-5202-778C-5C4FDE66E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049A9-B087-4058-A954-F98878E7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5B24-A5B5-4310-B3E6-2CC43A3031D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279CF-19B6-E60E-9EAE-DD9DA333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A3694-2831-BA96-99DF-AF4D3D68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7D8B-61E9-4FCA-B1E4-6723F969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470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04883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996819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728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3624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56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482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0091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3903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20225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C8EA-600C-AAAC-B5CA-E3B6DBD2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9B050-5E5A-C283-C828-43387C880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133A3-3000-B9E2-7912-2065C5E82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E6B53-B3D1-1872-2274-C0372FA6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5B24-A5B5-4310-B3E6-2CC43A3031D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FBCEB-9D45-4FCA-0280-B6429397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02A19-D18F-BE27-055A-290A852C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7D8B-61E9-4FCA-B1E4-6723F969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227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98436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52545340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4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34326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01739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7690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4924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7881321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777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2385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B13B-29FA-0F97-DB6C-57A5848B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AC17C-BF8C-227E-B9B4-D854B1737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494BB-384F-65DE-68FB-254ABF2DE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5FE2C-9292-541C-4AD6-0B3C35820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F9BD1-4496-9C40-FC51-83917776C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77BD9-DD26-A310-5FEA-F4578FE8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5B24-A5B5-4310-B3E6-2CC43A3031D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28072-1FF4-2884-767F-3058F5FF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7AC1A-CEF2-730D-516E-734477D5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7D8B-61E9-4FCA-B1E4-6723F969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609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35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66803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999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059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69487384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91299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11152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69614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3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202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927E-E43C-BCFA-0C8F-C34A551F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72ECA-6712-4688-9B79-5DA0F157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5B24-A5B5-4310-B3E6-2CC43A3031D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94D4D-5A88-6468-10A0-1C0479EA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EA8F7-276D-DB7F-2FF4-E8AB1917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7D8B-61E9-4FCA-B1E4-6723F969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43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9586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9973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3227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6955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0152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025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10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0053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0999456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2725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D8D91-40F2-6B6C-F143-BCB47E77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5B24-A5B5-4310-B3E6-2CC43A3031D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781AB-6CF5-AB3A-8494-FA10C2E4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59556-1E54-A6C6-0FDA-B5E35721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7D8B-61E9-4FCA-B1E4-6723F969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683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9700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75235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421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319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0323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4704283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8413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0479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1406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5018314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3ED6-E82A-2D3A-7EFA-6168693BC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09327-6136-6F82-3E46-67E4EE705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90F9A-296C-7ABE-FDA2-13B52AD57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258CB-5087-42B9-DCFE-AA61655C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5B24-A5B5-4310-B3E6-2CC43A3031D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E9FE-10F4-FF06-46D1-D59E2305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44D99-213E-589D-577F-EC914EE0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7D8B-61E9-4FCA-B1E4-6723F969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131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57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6828791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83351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5008520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42645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25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9182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513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6033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521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FABA-1799-967D-9FEE-68A9F825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C4AF4-A2D7-5879-B2CA-4C01D1624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A9927-6306-3668-EF7A-243F18B87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D7221-8E0C-BA0D-0FB1-8104F15C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5B24-A5B5-4310-B3E6-2CC43A3031D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E5F03-657B-FA69-C914-4F83E892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50EBC-846C-DA44-CAA8-914B8EDB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7D8B-61E9-4FCA-B1E4-6723F969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0313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6545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145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2037866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03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309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217550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56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59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688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2928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FD991-2D63-0F88-7380-9FA4280C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09F4F-4BFC-9A8C-2EAF-E46FFF5FD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F93C5-3184-4DD4-E2B8-B7AC16D9C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5B24-A5B5-4310-B3E6-2CC43A3031D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86469-05B7-B902-67D3-9CDF17B48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429B7-08E1-B129-3DDA-8FBFCDE7D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C7D8B-61E9-4FCA-B1E4-6723F969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1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8038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Логические выражения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6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en-US" dirty="0"/>
              <a:t> – </a:t>
            </a:r>
            <a:r>
              <a:rPr lang="ru-RU" dirty="0"/>
              <a:t>тип </a:t>
            </a:r>
            <a:r>
              <a:rPr lang="en-US" b="1" dirty="0"/>
              <a:t>bool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117FE14-DDE3-42DD-827D-A3EAC1B3AC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b="1" dirty="0"/>
              <a:t>bool</a:t>
            </a:r>
            <a:r>
              <a:rPr lang="en-US" dirty="0"/>
              <a:t> </a:t>
            </a:r>
            <a:r>
              <a:rPr lang="ru-RU" dirty="0"/>
              <a:t>основан на типе </a:t>
            </a:r>
            <a:r>
              <a:rPr lang="en-US" dirty="0"/>
              <a:t>int, </a:t>
            </a:r>
            <a:r>
              <a:rPr lang="ru-RU" dirty="0"/>
              <a:t>при этом </a:t>
            </a:r>
            <a:r>
              <a:rPr lang="en-US" b="1" dirty="0"/>
              <a:t>False = 0</a:t>
            </a:r>
            <a:r>
              <a:rPr lang="en-US" dirty="0"/>
              <a:t>, </a:t>
            </a:r>
            <a:r>
              <a:rPr lang="en-US" b="1" dirty="0"/>
              <a:t>True = 1</a:t>
            </a:r>
          </a:p>
        </p:txBody>
      </p:sp>
    </p:spTree>
    <p:extLst>
      <p:ext uri="{BB962C8B-B14F-4D97-AF65-F5344CB8AC3E}">
        <p14:creationId xmlns:p14="http://schemas.microsoft.com/office/powerpoint/2010/main" val="327191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7C7E6-0F0D-4535-9DA5-E493BFE0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Логические операторы </a:t>
            </a:r>
            <a:r>
              <a:rPr lang="ru-RU" b="1" dirty="0">
                <a:ea typeface="Red Hat Mono" panose="02010309040201060303" pitchFamily="49" charset="0"/>
                <a:cs typeface="Red Hat Mono" panose="02010309040201060303" pitchFamily="49" charset="0"/>
              </a:rPr>
              <a:t>and, or, not</a:t>
            </a:r>
            <a:endParaRPr lang="en-US" b="1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039221-DA25-4B51-B175-6ED517F562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87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Формат инструкции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expr1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3200" dirty="0" err="1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expr2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3200" dirty="0" err="1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expr3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operator3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32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operatorN</a:t>
            </a:r>
            <a:endParaRPr lang="en-US" sz="32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52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Тернарный</a:t>
            </a:r>
            <a:r>
              <a:rPr lang="ru-RU" dirty="0">
                <a:latin typeface="+mj-lt"/>
                <a:ea typeface="Cambria Math" panose="02040503050406030204" pitchFamily="18" charset="0"/>
              </a:rPr>
              <a:t> </a:t>
            </a:r>
            <a:r>
              <a:rPr lang="en-US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if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  		x = y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≈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  x = y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if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z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  		x = z</a:t>
            </a:r>
          </a:p>
          <a:p>
            <a:pPr marL="0" indent="0">
              <a:buNone/>
            </a:pPr>
            <a:endParaRPr lang="en-US" dirty="0">
              <a:latin typeface="JetBrains Mono" panose="0200000900000000000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По сути является укороченной записью обычного оператора </a:t>
            </a:r>
            <a:r>
              <a:rPr lang="en-US" dirty="0">
                <a:latin typeface="+mj-lt"/>
                <a:ea typeface="Jura" pitchFamily="2" charset="0"/>
                <a:cs typeface="JetBrains Mono" panose="02000009000000000000" pitchFamily="49" charset="0"/>
              </a:rPr>
              <a:t>if</a:t>
            </a:r>
            <a:r>
              <a:rPr lang="en-US" dirty="0">
                <a:latin typeface="+mj-lt"/>
                <a:ea typeface="Jura" pitchFamily="2" charset="0"/>
              </a:rPr>
              <a:t>, </a:t>
            </a:r>
            <a:r>
              <a:rPr lang="ru-RU" dirty="0">
                <a:latin typeface="+mj-lt"/>
                <a:ea typeface="Jura" pitchFamily="2" charset="0"/>
              </a:rPr>
              <a:t>логика работы точно такая же</a:t>
            </a:r>
            <a:endParaRPr lang="en-US" dirty="0">
              <a:latin typeface="+mj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47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Условные конструкции </a:t>
            </a:r>
            <a:r>
              <a:rPr lang="en-US" sz="3600" dirty="0">
                <a:latin typeface="+mn-lt"/>
                <a:ea typeface="Jura" pitchFamily="2" charset="0"/>
              </a:rPr>
              <a:t>if, </a:t>
            </a:r>
            <a:r>
              <a:rPr lang="en-US" sz="3600" dirty="0" err="1">
                <a:latin typeface="+mn-lt"/>
                <a:ea typeface="Jura" pitchFamily="2" charset="0"/>
              </a:rPr>
              <a:t>elif</a:t>
            </a:r>
            <a:r>
              <a:rPr lang="en-US" sz="3600" dirty="0">
                <a:latin typeface="+mn-lt"/>
                <a:ea typeface="Jura" pitchFamily="2" charset="0"/>
              </a:rPr>
              <a:t>, else</a:t>
            </a:r>
          </a:p>
        </p:txBody>
      </p:sp>
    </p:spTree>
    <p:extLst>
      <p:ext uri="{BB962C8B-B14F-4D97-AF65-F5344CB8AC3E}">
        <p14:creationId xmlns:p14="http://schemas.microsoft.com/office/powerpoint/2010/main" val="244773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7546DEB-3C6A-4345-AF51-60142A84931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 wrap="square" anchor="b">
                <a:normAutofit fontScale="90000"/>
              </a:bodyPr>
              <a:lstStyle/>
              <a:p>
                <a:r>
                  <a:rPr lang="ru-RU" sz="3600" dirty="0">
                    <a:cs typeface="JetBrains Mono" panose="02000009000000000000" pitchFamily="49" charset="0"/>
                  </a:rPr>
                  <a:t>Решаем квадратное уравнение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ru-RU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600" dirty="0">
                  <a:latin typeface="+mn-lt"/>
                  <a:ea typeface="Jura" pitchFamily="2" charset="0"/>
                </a:endParaRP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7546DEB-3C6A-4345-AF51-60142A849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3626" t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21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ppt/theme/themeOverride1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Red Hat Mono</vt:lpstr>
      <vt:lpstr>Office Theme</vt:lpstr>
      <vt:lpstr>01_Welcome</vt:lpstr>
      <vt:lpstr>Логические выражения</vt:lpstr>
      <vt:lpstr>True, False – тип bool</vt:lpstr>
      <vt:lpstr>Логические операторы and, or, not</vt:lpstr>
      <vt:lpstr>Формат инструкции if</vt:lpstr>
      <vt:lpstr>Тернарный if</vt:lpstr>
      <vt:lpstr>Условные конструкции if, elif, else</vt:lpstr>
      <vt:lpstr>Решаем квадратное уравнение 〖ax〗^2+bx+c=0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Логические выражения</dc:title>
  <dc:creator>Mikita Tsiarentsyeu</dc:creator>
  <cp:lastModifiedBy>Mikita Tsiarentsyeu</cp:lastModifiedBy>
  <cp:revision>1</cp:revision>
  <dcterms:created xsi:type="dcterms:W3CDTF">2023-09-19T18:20:25Z</dcterms:created>
  <dcterms:modified xsi:type="dcterms:W3CDTF">2023-09-19T18:20:46Z</dcterms:modified>
</cp:coreProperties>
</file>