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4" r:id="rId3"/>
    <p:sldId id="345" r:id="rId4"/>
    <p:sldId id="346" r:id="rId5"/>
    <p:sldId id="746" r:id="rId6"/>
    <p:sldId id="745" r:id="rId7"/>
    <p:sldId id="75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A334-4291-291B-106D-E44C4ED1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3A1A-A797-2840-FC04-2CB890B4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670A-2574-1345-2CEA-36D8462E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0504-7057-98C2-46D3-C9E40512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CB39-44FB-4796-5246-C38AE2F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4354-B20C-E44B-756E-D6DEB8D0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65BD-8283-9E4A-E0B5-DA7E3FBC8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A0CB-1148-18FF-1A5C-DF1B429A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7B90-625F-0176-18C7-721EFA0B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D36D-1D4C-AA2A-38D3-1062ABB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582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2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1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00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3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09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87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83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462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0644775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12411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0604-4A76-E54C-B0CD-A8C160C83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20FA-D36A-E62A-2DBE-81398150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6314-31EF-F6EC-791E-43412DA7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638A-C24F-7262-51EA-5CD0CAC4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E3EB-1E3E-2EFC-7038-3073631A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484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9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07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3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846135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38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3864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0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618010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950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670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773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9466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841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88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9743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5095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038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353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2821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307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1616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243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035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764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7497-8BF1-7257-CC40-8E5F99E0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A66D-AEC4-0B05-BFDF-60BCE8C6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1F7C-2910-AB6A-8EB8-FAC5E4B5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CE6E-82A5-FB48-A84E-179EC08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3C0E-FEC2-85F3-9FEE-119AC7FF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5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796085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44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035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0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8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796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0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859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2812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21C1-E4E4-7253-9F51-7367B7DD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25F7-98CF-C7BC-B2A0-32CBACA94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3405-AF07-0463-D50D-1AAAB7B2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19B5-BA4E-FF4B-7420-CFB9A6F3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7176-695D-944E-5A28-8FCDFF0B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13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2884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637172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2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1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0467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16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66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134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7137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190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0018-4043-24A2-865E-B78B3AE4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5442-8830-7973-3F43-072A096F1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AB51-0FA0-0B00-2EE9-B37DDE17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0748C-E9D1-39C7-A11C-B0182D8D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352FC-B08C-E0CD-73EC-47A3C77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FDB8E-B44A-4C8E-8354-4E5AAB89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3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933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9506398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68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205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10168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289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51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55180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3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031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1AD3-4B09-37A7-29DE-7828E28D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560B1-0C3C-F5A9-43F9-2B62FAEDE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29C1-990A-0E4E-F993-708ED9C7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3252B-0B8D-9236-AA76-01BE8F8A6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58907-47A9-A353-F512-45392BF2A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48A6E-57BA-D749-BE66-3E2782C7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848D0-CF91-8066-F2B4-8DC043CD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292CB-B4C7-816A-99A0-09645A01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7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234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5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0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6597751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32794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3836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7220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0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06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8F3-457F-A26C-D755-8D199E72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5A17E-815D-0A35-FBFC-4408D591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EBB29-C303-50DB-F53D-84A2AE80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821F6-A98D-B1EC-A797-71C77533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39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864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319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874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5506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7389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37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6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418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406428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7119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665A6-716A-BD1F-189D-761D467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1753A-36F3-8433-691F-B8290F16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8ADAC-D82F-9F77-009C-E2C4DDE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60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2049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0821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66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5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280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89930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7657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446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8536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4744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3B1E-30B3-A76C-6089-CD80AD21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EC42-1DC2-CD1C-A273-506F40D6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9A25-1459-4F6A-010A-A921859A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E9FBB-1161-3A85-26E7-AE32B623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4104-AA8D-C4DD-CA8B-7D2212BC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4B82-D316-4F10-D036-C26C4C33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88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00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08394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846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584075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9241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7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923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6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115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40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D61-7BDD-AA9E-738D-B4DDE82B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009AA-FA28-610C-E068-2E57FEF8A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0ECAC-D147-D4CC-3698-64C96A9F4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A00E2-A21C-BA7D-2A03-451D7812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861FC-8447-CF49-10E6-5F5CAA20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1B74-BAE9-7882-4B00-9E5B9094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37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849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4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207097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7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14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9823383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98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98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5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0171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EAA83-2C37-3D23-6777-26959FF6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E8F6-A94C-DEC9-FC43-7798E149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A1D83-FFB2-2BBC-20B8-FF59D9E9A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A11A-7284-4705-A8E7-2F09A015DEB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7E73-CDD7-4F1A-096D-85EE03AD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4153-F438-DAF4-3FE7-F2D19F3AD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FB40-541F-4818-916C-0A91E715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799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9699" y="3059402"/>
          <a:ext cx="8352602" cy="3096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Объявление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Вызов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(value)</a:t>
                      </a:r>
                      <a:r>
                        <a:rPr lang="ru-RU" sz="1800" dirty="0">
                          <a:latin typeface="JetBrains Mono" panose="02000009000000000000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(),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another_value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Аргументы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списка </a:t>
            </a:r>
            <a:r>
              <a:rPr lang="ru-RU" sz="3600" b="1" dirty="0" err="1">
                <a:latin typeface="+mn-lt"/>
                <a:ea typeface="Jura" pitchFamily="2" charset="0"/>
              </a:rPr>
              <a:t>рандомом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Динамическая типизация и полиморфизм</vt:lpstr>
      <vt:lpstr>Аргументы функции</vt:lpstr>
      <vt:lpstr>Формы сопоставления аргументов функции</vt:lpstr>
      <vt:lpstr>Аргументы</vt:lpstr>
      <vt:lpstr>Сортировка списка рандомом</vt:lpstr>
      <vt:lpstr>Функциональное программирование I: Рекурсия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типизация и полиморфизм</dc:title>
  <dc:creator>Mikita Tsiarentsyeu</dc:creator>
  <cp:lastModifiedBy>Mikita Tsiarentsyeu</cp:lastModifiedBy>
  <cp:revision>1</cp:revision>
  <dcterms:created xsi:type="dcterms:W3CDTF">2023-10-12T18:19:37Z</dcterms:created>
  <dcterms:modified xsi:type="dcterms:W3CDTF">2023-10-12T18:20:07Z</dcterms:modified>
</cp:coreProperties>
</file>