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20" r:id="rId3"/>
    <p:sldId id="821" r:id="rId4"/>
    <p:sldId id="490" r:id="rId5"/>
    <p:sldId id="822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823" r:id="rId21"/>
    <p:sldId id="824" r:id="rId22"/>
    <p:sldId id="508" r:id="rId23"/>
    <p:sldId id="509" r:id="rId24"/>
    <p:sldId id="5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9A9C6-664B-4A50-86E1-CD4B3C8A5A1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F9DC9B1-F562-437B-84F5-CAC2C6B2146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dirty="0">
            <a:latin typeface="+mj-lt"/>
            <a:ea typeface="Jura" pitchFamily="2" charset="0"/>
          </a:endParaRPr>
        </a:p>
      </dgm:t>
    </dgm:pt>
    <dgm:pt modelId="{0FD7DA74-3333-4C3E-8AFE-610A62DDA2BE}" type="parTrans" cxnId="{4D50EA30-634B-4460-944A-EBA03AB62F27}">
      <dgm:prSet/>
      <dgm:spPr/>
      <dgm:t>
        <a:bodyPr/>
        <a:lstStyle/>
        <a:p>
          <a:endParaRPr lang="en-US"/>
        </a:p>
      </dgm:t>
    </dgm:pt>
    <dgm:pt modelId="{73BC3BDF-CBDC-4716-9E79-DC84E5C0B520}" type="sibTrans" cxnId="{4D50EA30-634B-4460-944A-EBA03AB62F27}">
      <dgm:prSet/>
      <dgm:spPr/>
      <dgm:t>
        <a:bodyPr/>
        <a:lstStyle/>
        <a:p>
          <a:endParaRPr lang="en-US"/>
        </a:p>
      </dgm:t>
    </dgm:pt>
    <dgm:pt modelId="{8DC1F16B-2564-4A34-9618-F721F217883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dirty="0">
            <a:latin typeface="+mj-lt"/>
            <a:ea typeface="Jura" pitchFamily="2" charset="0"/>
          </a:endParaRPr>
        </a:p>
      </dgm:t>
    </dgm:pt>
    <dgm:pt modelId="{90864BFB-B350-4FFF-ACD3-C426607D2A1E}" type="parTrans" cxnId="{0EEFD8AA-EE3F-4CD6-9BCF-5B30A80E3199}">
      <dgm:prSet/>
      <dgm:spPr/>
      <dgm:t>
        <a:bodyPr/>
        <a:lstStyle/>
        <a:p>
          <a:endParaRPr lang="en-US"/>
        </a:p>
      </dgm:t>
    </dgm:pt>
    <dgm:pt modelId="{580692F9-6768-48E3-86D5-AB676A0898FE}" type="sibTrans" cxnId="{0EEFD8AA-EE3F-4CD6-9BCF-5B30A80E3199}">
      <dgm:prSet/>
      <dgm:spPr/>
      <dgm:t>
        <a:bodyPr/>
        <a:lstStyle/>
        <a:p>
          <a:endParaRPr lang="en-US"/>
        </a:p>
      </dgm:t>
    </dgm:pt>
    <dgm:pt modelId="{481448A2-A787-4EDC-B879-1BB210821B9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dirty="0">
            <a:latin typeface="+mj-lt"/>
            <a:ea typeface="Jura" pitchFamily="2" charset="0"/>
          </a:endParaRPr>
        </a:p>
      </dgm:t>
    </dgm:pt>
    <dgm:pt modelId="{B0A3A6F7-A1EF-49AA-AFF7-2A671ED20D5E}" type="parTrans" cxnId="{1FB6ED55-7FC0-470C-9338-6428661D0B91}">
      <dgm:prSet/>
      <dgm:spPr/>
      <dgm:t>
        <a:bodyPr/>
        <a:lstStyle/>
        <a:p>
          <a:endParaRPr lang="en-US"/>
        </a:p>
      </dgm:t>
    </dgm:pt>
    <dgm:pt modelId="{3F557319-3ABE-4C1D-934D-AF1B2D7B6BF2}" type="sibTrans" cxnId="{1FB6ED55-7FC0-470C-9338-6428661D0B91}">
      <dgm:prSet/>
      <dgm:spPr/>
      <dgm:t>
        <a:bodyPr/>
        <a:lstStyle/>
        <a:p>
          <a:endParaRPr lang="en-US"/>
        </a:p>
      </dgm:t>
    </dgm:pt>
    <dgm:pt modelId="{A2A71F45-2E29-4F8B-B696-227E3C117CFA}" type="pres">
      <dgm:prSet presAssocID="{D4E9A9C6-664B-4A50-86E1-CD4B3C8A5A15}" presName="linear" presStyleCnt="0">
        <dgm:presLayoutVars>
          <dgm:animLvl val="lvl"/>
          <dgm:resizeHandles val="exact"/>
        </dgm:presLayoutVars>
      </dgm:prSet>
      <dgm:spPr/>
    </dgm:pt>
    <dgm:pt modelId="{7DE7F26A-6FB1-4AFF-B1FA-407E07A09ABB}" type="pres">
      <dgm:prSet presAssocID="{0F9DC9B1-F562-437B-84F5-CAC2C6B21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C4DEF-E801-4E6D-ACD9-BD4780CEA1CB}" type="pres">
      <dgm:prSet presAssocID="{73BC3BDF-CBDC-4716-9E79-DC84E5C0B520}" presName="spacer" presStyleCnt="0"/>
      <dgm:spPr/>
    </dgm:pt>
    <dgm:pt modelId="{C5A4F0E5-93DE-4D18-8A62-37B2A1446D65}" type="pres">
      <dgm:prSet presAssocID="{8DC1F16B-2564-4A34-9618-F721F2178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14B2-0706-4CDB-9EEA-6B86840017F7}" type="pres">
      <dgm:prSet presAssocID="{580692F9-6768-48E3-86D5-AB676A0898FE}" presName="spacer" presStyleCnt="0"/>
      <dgm:spPr/>
    </dgm:pt>
    <dgm:pt modelId="{AB0E83DE-DF42-404A-BC61-A54FAF70D97F}" type="pres">
      <dgm:prSet presAssocID="{481448A2-A787-4EDC-B879-1BB210821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71C516-CC77-41E9-8234-375883B3CA75}" type="presOf" srcId="{D4E9A9C6-664B-4A50-86E1-CD4B3C8A5A15}" destId="{A2A71F45-2E29-4F8B-B696-227E3C117CFA}" srcOrd="0" destOrd="0" presId="urn:microsoft.com/office/officeart/2005/8/layout/vList2"/>
    <dgm:cxn modelId="{4D50EA30-634B-4460-944A-EBA03AB62F27}" srcId="{D4E9A9C6-664B-4A50-86E1-CD4B3C8A5A15}" destId="{0F9DC9B1-F562-437B-84F5-CAC2C6B2146C}" srcOrd="0" destOrd="0" parTransId="{0FD7DA74-3333-4C3E-8AFE-610A62DDA2BE}" sibTransId="{73BC3BDF-CBDC-4716-9E79-DC84E5C0B520}"/>
    <dgm:cxn modelId="{57E1506F-75E5-468F-A93A-C16924D2ECAE}" type="presOf" srcId="{0F9DC9B1-F562-437B-84F5-CAC2C6B2146C}" destId="{7DE7F26A-6FB1-4AFF-B1FA-407E07A09ABB}" srcOrd="0" destOrd="0" presId="urn:microsoft.com/office/officeart/2005/8/layout/vList2"/>
    <dgm:cxn modelId="{1FB6ED55-7FC0-470C-9338-6428661D0B91}" srcId="{D4E9A9C6-664B-4A50-86E1-CD4B3C8A5A15}" destId="{481448A2-A787-4EDC-B879-1BB210821B99}" srcOrd="2" destOrd="0" parTransId="{B0A3A6F7-A1EF-49AA-AFF7-2A671ED20D5E}" sibTransId="{3F557319-3ABE-4C1D-934D-AF1B2D7B6BF2}"/>
    <dgm:cxn modelId="{0EEFD8AA-EE3F-4CD6-9BCF-5B30A80E3199}" srcId="{D4E9A9C6-664B-4A50-86E1-CD4B3C8A5A15}" destId="{8DC1F16B-2564-4A34-9618-F721F217883E}" srcOrd="1" destOrd="0" parTransId="{90864BFB-B350-4FFF-ACD3-C426607D2A1E}" sibTransId="{580692F9-6768-48E3-86D5-AB676A0898FE}"/>
    <dgm:cxn modelId="{E7E597B0-AD10-4FFF-A8A3-D40BCAED2727}" type="presOf" srcId="{481448A2-A787-4EDC-B879-1BB210821B99}" destId="{AB0E83DE-DF42-404A-BC61-A54FAF70D97F}" srcOrd="0" destOrd="0" presId="urn:microsoft.com/office/officeart/2005/8/layout/vList2"/>
    <dgm:cxn modelId="{025A28F1-447D-4DAA-8FC9-5632B9E43F21}" type="presOf" srcId="{8DC1F16B-2564-4A34-9618-F721F217883E}" destId="{C5A4F0E5-93DE-4D18-8A62-37B2A1446D65}" srcOrd="0" destOrd="0" presId="urn:microsoft.com/office/officeart/2005/8/layout/vList2"/>
    <dgm:cxn modelId="{2E0E78C6-B290-458C-A6AC-5A07F71DAB89}" type="presParOf" srcId="{A2A71F45-2E29-4F8B-B696-227E3C117CFA}" destId="{7DE7F26A-6FB1-4AFF-B1FA-407E07A09ABB}" srcOrd="0" destOrd="0" presId="urn:microsoft.com/office/officeart/2005/8/layout/vList2"/>
    <dgm:cxn modelId="{699D7E14-5D1B-4854-8412-6DA1829EDD47}" type="presParOf" srcId="{A2A71F45-2E29-4F8B-B696-227E3C117CFA}" destId="{D78C4DEF-E801-4E6D-ACD9-BD4780CEA1CB}" srcOrd="1" destOrd="0" presId="urn:microsoft.com/office/officeart/2005/8/layout/vList2"/>
    <dgm:cxn modelId="{00E11CF9-6EDB-4302-A653-FB736D74022E}" type="presParOf" srcId="{A2A71F45-2E29-4F8B-B696-227E3C117CFA}" destId="{C5A4F0E5-93DE-4D18-8A62-37B2A1446D65}" srcOrd="2" destOrd="0" presId="urn:microsoft.com/office/officeart/2005/8/layout/vList2"/>
    <dgm:cxn modelId="{F72AB6E7-5477-47EF-A8E1-B9C02228144F}" type="presParOf" srcId="{A2A71F45-2E29-4F8B-B696-227E3C117CFA}" destId="{3B6514B2-0706-4CDB-9EEA-6B86840017F7}" srcOrd="3" destOrd="0" presId="urn:microsoft.com/office/officeart/2005/8/layout/vList2"/>
    <dgm:cxn modelId="{8BE94341-7353-4A29-AD85-D53942D18B2C}" type="presParOf" srcId="{A2A71F45-2E29-4F8B-B696-227E3C117CFA}" destId="{AB0E83DE-DF42-404A-BC61-A54FAF70D9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схема </a:t>
          </a:r>
          <a:r>
            <a:rPr lang="en-US" dirty="0">
              <a:latin typeface="+mj-lt"/>
              <a:ea typeface="Jura" pitchFamily="2" charset="0"/>
            </a:rPr>
            <a:t>URL</a:t>
          </a:r>
          <a:r>
            <a:rPr lang="ru-RU" dirty="0">
              <a:latin typeface="+mj-lt"/>
              <a:ea typeface="Jura" pitchFamily="2" charset="0"/>
            </a:rPr>
            <a:t> ≈ маршрутизация</a:t>
          </a:r>
          <a:r>
            <a:rPr lang="en-US" dirty="0">
              <a:latin typeface="+mj-lt"/>
              <a:ea typeface="Jura" pitchFamily="2" charset="0"/>
            </a:rPr>
            <a:t> +</a:t>
          </a:r>
          <a:r>
            <a:rPr lang="ru-RU" dirty="0">
              <a:latin typeface="+mj-lt"/>
              <a:ea typeface="Jura" pitchFamily="2" charset="0"/>
            </a:rPr>
            <a:t> 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 ≈ 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Шаблон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>
              <a:latin typeface="+mj-lt"/>
              <a:ea typeface="Jura" pitchFamily="2" charset="0"/>
            </a:rPr>
            <a:t>URL pattern</a:t>
          </a:r>
          <a:r>
            <a:rPr lang="ru-RU" dirty="0">
              <a:latin typeface="+mj-lt"/>
              <a:ea typeface="Jura" pitchFamily="2" charset="0"/>
            </a:rPr>
            <a:t> (контроллер под капотом)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08C90A-9487-4507-9CFE-6BCD159B060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195781D-5B6C-4543-9DDC-05431B53C95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компонент проекта </a:t>
          </a:r>
          <a:r>
            <a:rPr lang="en-US" dirty="0">
              <a:latin typeface="+mj-lt"/>
              <a:ea typeface="Jura" pitchFamily="2" charset="0"/>
            </a:rPr>
            <a:t>Django</a:t>
          </a:r>
        </a:p>
      </dgm:t>
    </dgm:pt>
    <dgm:pt modelId="{32DB9496-81AC-47A4-A950-82A0D924AFBA}" type="parTrans" cxnId="{F5952DCB-6FC5-41E2-B864-ADB45C4500C4}">
      <dgm:prSet/>
      <dgm:spPr/>
      <dgm:t>
        <a:bodyPr/>
        <a:lstStyle/>
        <a:p>
          <a:endParaRPr lang="en-US"/>
        </a:p>
      </dgm:t>
    </dgm:pt>
    <dgm:pt modelId="{8E462266-5C3A-4F29-8401-D2EA6CF9D891}" type="sibTrans" cxnId="{F5952DCB-6FC5-41E2-B864-ADB45C4500C4}">
      <dgm:prSet/>
      <dgm:spPr/>
      <dgm:t>
        <a:bodyPr/>
        <a:lstStyle/>
        <a:p>
          <a:endParaRPr lang="en-US"/>
        </a:p>
      </dgm:t>
    </dgm:pt>
    <dgm:pt modelId="{3BBD3037-D901-44A6-B210-C065F01EB88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представляет из себя папку с </a:t>
          </a:r>
          <a:r>
            <a:rPr lang="en-US" dirty="0">
              <a:latin typeface="+mj-lt"/>
              <a:ea typeface="Jura" pitchFamily="2" charset="0"/>
            </a:rPr>
            <a:t>Python </a:t>
          </a:r>
          <a:r>
            <a:rPr lang="ru-RU" dirty="0">
              <a:latin typeface="+mj-lt"/>
              <a:ea typeface="Jura" pitchFamily="2" charset="0"/>
            </a:rPr>
            <a:t>файлами</a:t>
          </a:r>
          <a:endParaRPr lang="en-US" dirty="0">
            <a:latin typeface="+mj-lt"/>
            <a:ea typeface="Jura" pitchFamily="2" charset="0"/>
          </a:endParaRPr>
        </a:p>
      </dgm:t>
    </dgm:pt>
    <dgm:pt modelId="{9E337E2A-3F82-412C-9E46-F1EECE0F7FDF}" type="parTrans" cxnId="{D253880E-2B5A-4700-9B02-030680FDFDDC}">
      <dgm:prSet/>
      <dgm:spPr/>
      <dgm:t>
        <a:bodyPr/>
        <a:lstStyle/>
        <a:p>
          <a:endParaRPr lang="en-US"/>
        </a:p>
      </dgm:t>
    </dgm:pt>
    <dgm:pt modelId="{28C6A97D-01FE-4A82-8EBF-C1C1ABC325C8}" type="sibTrans" cxnId="{D253880E-2B5A-4700-9B02-030680FDFDDC}">
      <dgm:prSet/>
      <dgm:spPr/>
      <dgm:t>
        <a:bodyPr/>
        <a:lstStyle/>
        <a:p>
          <a:endParaRPr lang="en-US"/>
        </a:p>
      </dgm:t>
    </dgm:pt>
    <dgm:pt modelId="{91D97C2B-896F-439D-B9A7-12994AACEB3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каждый </a:t>
          </a:r>
          <a:r>
            <a:rPr lang="en-US" dirty="0">
              <a:latin typeface="+mj-lt"/>
              <a:ea typeface="Jura" pitchFamily="2" charset="0"/>
            </a:rPr>
            <a:t>app </a:t>
          </a:r>
          <a:r>
            <a:rPr lang="ru-RU" dirty="0">
              <a:latin typeface="+mj-lt"/>
              <a:ea typeface="Jura" pitchFamily="2" charset="0"/>
            </a:rPr>
            <a:t>отвечает за некоторый функционал сайта</a:t>
          </a:r>
          <a:endParaRPr lang="en-US" dirty="0">
            <a:latin typeface="+mj-lt"/>
            <a:ea typeface="Jura" pitchFamily="2" charset="0"/>
          </a:endParaRPr>
        </a:p>
      </dgm:t>
    </dgm:pt>
    <dgm:pt modelId="{AF6D843B-7D0A-46CB-94C6-525024F6A8F8}" type="parTrans" cxnId="{6F9E1E4A-237F-441B-BE21-574A06D196FE}">
      <dgm:prSet/>
      <dgm:spPr/>
      <dgm:t>
        <a:bodyPr/>
        <a:lstStyle/>
        <a:p>
          <a:endParaRPr lang="en-US"/>
        </a:p>
      </dgm:t>
    </dgm:pt>
    <dgm:pt modelId="{14F7AD72-5677-40B2-A5EB-F979174F24AF}" type="sibTrans" cxnId="{6F9E1E4A-237F-441B-BE21-574A06D196FE}">
      <dgm:prSet/>
      <dgm:spPr/>
      <dgm:t>
        <a:bodyPr/>
        <a:lstStyle/>
        <a:p>
          <a:endParaRPr lang="en-US"/>
        </a:p>
      </dgm:t>
    </dgm:pt>
    <dgm:pt modelId="{9A700A12-CBA6-4421-8580-FAFED4FD7117}" type="pres">
      <dgm:prSet presAssocID="{AD08C90A-9487-4507-9CFE-6BCD159B0600}" presName="linear" presStyleCnt="0">
        <dgm:presLayoutVars>
          <dgm:animLvl val="lvl"/>
          <dgm:resizeHandles val="exact"/>
        </dgm:presLayoutVars>
      </dgm:prSet>
      <dgm:spPr/>
    </dgm:pt>
    <dgm:pt modelId="{89EDF399-3226-4C4E-BE27-401C630F178B}" type="pres">
      <dgm:prSet presAssocID="{4195781D-5B6C-4543-9DDC-05431B53C9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F211C-7AFC-4E3D-BE73-4AC136C44E5E}" type="pres">
      <dgm:prSet presAssocID="{8E462266-5C3A-4F29-8401-D2EA6CF9D891}" presName="spacer" presStyleCnt="0"/>
      <dgm:spPr/>
    </dgm:pt>
    <dgm:pt modelId="{AD787066-CF3A-4E87-A52A-04AF242CAFF5}" type="pres">
      <dgm:prSet presAssocID="{3BBD3037-D901-44A6-B210-C065F01EB8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97C0A-351B-4A68-A373-51F0A904C267}" type="pres">
      <dgm:prSet presAssocID="{28C6A97D-01FE-4A82-8EBF-C1C1ABC325C8}" presName="spacer" presStyleCnt="0"/>
      <dgm:spPr/>
    </dgm:pt>
    <dgm:pt modelId="{8B6C99BC-E697-4F4A-BAE3-95AC85F02AA7}" type="pres">
      <dgm:prSet presAssocID="{91D97C2B-896F-439D-B9A7-12994AACE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3880E-2B5A-4700-9B02-030680FDFDDC}" srcId="{AD08C90A-9487-4507-9CFE-6BCD159B0600}" destId="{3BBD3037-D901-44A6-B210-C065F01EB880}" srcOrd="1" destOrd="0" parTransId="{9E337E2A-3F82-412C-9E46-F1EECE0F7FDF}" sibTransId="{28C6A97D-01FE-4A82-8EBF-C1C1ABC325C8}"/>
    <dgm:cxn modelId="{294D4F34-9DB2-4214-A026-33DEF1A9A07C}" type="presOf" srcId="{91D97C2B-896F-439D-B9A7-12994AACEB34}" destId="{8B6C99BC-E697-4F4A-BAE3-95AC85F02AA7}" srcOrd="0" destOrd="0" presId="urn:microsoft.com/office/officeart/2005/8/layout/vList2"/>
    <dgm:cxn modelId="{6F9E1E4A-237F-441B-BE21-574A06D196FE}" srcId="{AD08C90A-9487-4507-9CFE-6BCD159B0600}" destId="{91D97C2B-896F-439D-B9A7-12994AACEB34}" srcOrd="2" destOrd="0" parTransId="{AF6D843B-7D0A-46CB-94C6-525024F6A8F8}" sibTransId="{14F7AD72-5677-40B2-A5EB-F979174F24AF}"/>
    <dgm:cxn modelId="{00A5A357-2D5B-45A2-A409-71F38EFD09C3}" type="presOf" srcId="{AD08C90A-9487-4507-9CFE-6BCD159B0600}" destId="{9A700A12-CBA6-4421-8580-FAFED4FD7117}" srcOrd="0" destOrd="0" presId="urn:microsoft.com/office/officeart/2005/8/layout/vList2"/>
    <dgm:cxn modelId="{F5952DCB-6FC5-41E2-B864-ADB45C4500C4}" srcId="{AD08C90A-9487-4507-9CFE-6BCD159B0600}" destId="{4195781D-5B6C-4543-9DDC-05431B53C955}" srcOrd="0" destOrd="0" parTransId="{32DB9496-81AC-47A4-A950-82A0D924AFBA}" sibTransId="{8E462266-5C3A-4F29-8401-D2EA6CF9D891}"/>
    <dgm:cxn modelId="{74F44DF0-BD16-4A7C-9CAA-798D3A346090}" type="presOf" srcId="{4195781D-5B6C-4543-9DDC-05431B53C955}" destId="{89EDF399-3226-4C4E-BE27-401C630F178B}" srcOrd="0" destOrd="0" presId="urn:microsoft.com/office/officeart/2005/8/layout/vList2"/>
    <dgm:cxn modelId="{9F67BCFE-CB17-442A-B8E4-39E020F89176}" type="presOf" srcId="{3BBD3037-D901-44A6-B210-C065F01EB880}" destId="{AD787066-CF3A-4E87-A52A-04AF242CAFF5}" srcOrd="0" destOrd="0" presId="urn:microsoft.com/office/officeart/2005/8/layout/vList2"/>
    <dgm:cxn modelId="{F1437170-AC0B-4F87-8022-18189AC925A7}" type="presParOf" srcId="{9A700A12-CBA6-4421-8580-FAFED4FD7117}" destId="{89EDF399-3226-4C4E-BE27-401C630F178B}" srcOrd="0" destOrd="0" presId="urn:microsoft.com/office/officeart/2005/8/layout/vList2"/>
    <dgm:cxn modelId="{7F26A487-21C3-4318-A1F3-05BA0B9F7831}" type="presParOf" srcId="{9A700A12-CBA6-4421-8580-FAFED4FD7117}" destId="{0F1F211C-7AFC-4E3D-BE73-4AC136C44E5E}" srcOrd="1" destOrd="0" presId="urn:microsoft.com/office/officeart/2005/8/layout/vList2"/>
    <dgm:cxn modelId="{89AABDE5-E174-4F4F-9531-1EFD163CA90C}" type="presParOf" srcId="{9A700A12-CBA6-4421-8580-FAFED4FD7117}" destId="{AD787066-CF3A-4E87-A52A-04AF242CAFF5}" srcOrd="2" destOrd="0" presId="urn:microsoft.com/office/officeart/2005/8/layout/vList2"/>
    <dgm:cxn modelId="{B5EEC019-5C83-41D8-A4C0-C4CD5141650E}" type="presParOf" srcId="{9A700A12-CBA6-4421-8580-FAFED4FD7117}" destId="{FB297C0A-351B-4A68-A373-51F0A904C267}" srcOrd="3" destOrd="0" presId="urn:microsoft.com/office/officeart/2005/8/layout/vList2"/>
    <dgm:cxn modelId="{07F68372-0D3B-4285-A02A-20200324D036}" type="presParOf" srcId="{9A700A12-CBA6-4421-8580-FAFED4FD7117}" destId="{8B6C99BC-E697-4F4A-BAE3-95AC85F02A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Центральный компонент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Хранит данные</a:t>
          </a:r>
          <a:r>
            <a:rPr lang="en-US" dirty="0">
              <a:latin typeface="+mj-lt"/>
            </a:rPr>
            <a:t>/</a:t>
          </a:r>
          <a:r>
            <a:rPr lang="ru-RU" dirty="0">
              <a:latin typeface="+mj-lt"/>
            </a:rPr>
            <a:t>состояние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Содержит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+mj-lt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Отображает данные модели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Может</a:t>
          </a:r>
          <a:r>
            <a:rPr lang="ru-RU" dirty="0">
              <a:latin typeface="+mj-lt"/>
            </a:rPr>
            <a:t> содержать бизнесс-логику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Посредник между моделью и представлением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Определяет какое представление и с какими данными отображать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+mj-lt"/>
            </a:rPr>
            <a:t>Содержит логику управления запросами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Контроллер</a:t>
          </a:r>
          <a:endParaRPr lang="en-US" dirty="0">
            <a:latin typeface="+mj-lt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Модель</a:t>
          </a:r>
          <a:endParaRPr lang="en-US" dirty="0">
            <a:latin typeface="+mj-lt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Представление</a:t>
          </a:r>
          <a:endParaRPr lang="en-US" dirty="0">
            <a:latin typeface="+mj-lt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Пользователь</a:t>
          </a:r>
          <a:endParaRPr lang="en-US" dirty="0">
            <a:latin typeface="+mj-lt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26A-6FB1-4AFF-B1FA-407E07A09ABB}">
      <dsp:nvSpPr>
        <dsp:cNvPr id="0" name=""/>
        <dsp:cNvSpPr/>
      </dsp:nvSpPr>
      <dsp:spPr>
        <a:xfrm>
          <a:off x="0" y="570854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Понятный и удобный, короткий цикл разработки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636821"/>
        <a:ext cx="6726066" cy="1219416"/>
      </dsp:txXfrm>
    </dsp:sp>
    <dsp:sp modelId="{C5A4F0E5-93DE-4D18-8A62-37B2A1446D65}">
      <dsp:nvSpPr>
        <dsp:cNvPr id="0" name=""/>
        <dsp:cNvSpPr/>
      </dsp:nvSpPr>
      <dsp:spPr>
        <a:xfrm>
          <a:off x="0" y="1991324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2057291"/>
        <a:ext cx="6726066" cy="1219416"/>
      </dsp:txXfrm>
    </dsp:sp>
    <dsp:sp modelId="{AB0E83DE-DF42-404A-BC61-A54FAF70D97F}">
      <dsp:nvSpPr>
        <dsp:cNvPr id="0" name=""/>
        <dsp:cNvSpPr/>
      </dsp:nvSpPr>
      <dsp:spPr>
        <a:xfrm>
          <a:off x="0" y="3411795"/>
          <a:ext cx="6858000" cy="13513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65967" y="3477762"/>
        <a:ext cx="6726066" cy="12194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Контроллер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Модель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Представление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Пользователь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>
              <a:latin typeface="+mj-lt"/>
              <a:ea typeface="Jura" pitchFamily="2" charset="0"/>
            </a:rPr>
            <a:t>схема </a:t>
          </a:r>
          <a:r>
            <a:rPr lang="en-US" sz="4200" kern="1200" dirty="0">
              <a:latin typeface="+mj-lt"/>
              <a:ea typeface="Jura" pitchFamily="2" charset="0"/>
            </a:rPr>
            <a:t>URL</a:t>
          </a:r>
          <a:r>
            <a:rPr lang="ru-RU" sz="4200" kern="1200" dirty="0">
              <a:latin typeface="+mj-lt"/>
              <a:ea typeface="Jura" pitchFamily="2" charset="0"/>
            </a:rPr>
            <a:t> ≈ маршрутизация</a:t>
          </a:r>
          <a:r>
            <a:rPr lang="en-US" sz="4200" kern="1200" dirty="0">
              <a:latin typeface="+mj-lt"/>
              <a:ea typeface="Jura" pitchFamily="2" charset="0"/>
            </a:rPr>
            <a:t> +</a:t>
          </a:r>
          <a:r>
            <a:rPr lang="ru-RU" sz="4200" kern="1200" dirty="0">
              <a:latin typeface="+mj-lt"/>
              <a:ea typeface="Jura" pitchFamily="2" charset="0"/>
            </a:rPr>
            <a:t> контроллер</a:t>
          </a:r>
          <a:endParaRPr lang="en-US" sz="4200" kern="1200" dirty="0">
            <a:latin typeface="+mj-lt"/>
            <a:ea typeface="Jura" pitchFamily="2" charset="0"/>
          </a:endParaRPr>
        </a:p>
      </dsp:txBody>
      <dsp:txXfrm>
        <a:off x="0" y="2604"/>
        <a:ext cx="6858000" cy="1776263"/>
      </dsp:txXfrm>
    </dsp:sp>
    <dsp:sp modelId="{27EA0818-78CC-4643-9DFA-2DA606566DA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>
              <a:latin typeface="+mj-lt"/>
              <a:ea typeface="Jura" pitchFamily="2" charset="0"/>
            </a:rPr>
            <a:t>представление + шаблон ≈ представление</a:t>
          </a:r>
          <a:endParaRPr lang="en-US" sz="42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6783EE48-F6D4-4CAA-9265-0889432010C4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>
              <a:latin typeface="+mj-lt"/>
              <a:ea typeface="Jura" pitchFamily="2" charset="0"/>
            </a:rPr>
            <a:t>модель ≈ модель</a:t>
          </a:r>
          <a:endParaRPr lang="en-US" sz="4200" kern="1200" dirty="0">
            <a:latin typeface="+mj-lt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Представление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Шаблон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+mj-lt"/>
              <a:ea typeface="Jura" pitchFamily="2" charset="0"/>
            </a:rPr>
            <a:t>URL pattern</a:t>
          </a:r>
          <a:r>
            <a:rPr lang="ru-RU" sz="1900" kern="1200" dirty="0">
              <a:latin typeface="+mj-lt"/>
              <a:ea typeface="Jura" pitchFamily="2" charset="0"/>
            </a:rPr>
            <a:t> (контроллер под капотом)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65C5C4E9-C48E-46CB-8B81-D98F229DF481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+mj-lt"/>
              <a:ea typeface="Jura" pitchFamily="2" charset="0"/>
            </a:rPr>
            <a:t>Модель</a:t>
          </a:r>
          <a:endParaRPr lang="en-US" sz="19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16B35606-11BF-4CCA-A385-AB727D4790BD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F399-3226-4C4E-BE27-401C630F178B}">
      <dsp:nvSpPr>
        <dsp:cNvPr id="0" name=""/>
        <dsp:cNvSpPr/>
      </dsp:nvSpPr>
      <dsp:spPr>
        <a:xfrm>
          <a:off x="0" y="230758"/>
          <a:ext cx="6858000" cy="15492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+mj-lt"/>
              <a:ea typeface="Jura" pitchFamily="2" charset="0"/>
            </a:rPr>
            <a:t>компонент проекта </a:t>
          </a:r>
          <a:r>
            <a:rPr lang="en-US" sz="3900" kern="1200" dirty="0">
              <a:latin typeface="+mj-lt"/>
              <a:ea typeface="Jura" pitchFamily="2" charset="0"/>
            </a:rPr>
            <a:t>Django</a:t>
          </a:r>
        </a:p>
      </dsp:txBody>
      <dsp:txXfrm>
        <a:off x="75630" y="306388"/>
        <a:ext cx="6706740" cy="1398021"/>
      </dsp:txXfrm>
    </dsp:sp>
    <dsp:sp modelId="{AD787066-CF3A-4E87-A52A-04AF242CAFF5}">
      <dsp:nvSpPr>
        <dsp:cNvPr id="0" name=""/>
        <dsp:cNvSpPr/>
      </dsp:nvSpPr>
      <dsp:spPr>
        <a:xfrm>
          <a:off x="0" y="1892359"/>
          <a:ext cx="6858000" cy="15492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+mj-lt"/>
              <a:ea typeface="Jura" pitchFamily="2" charset="0"/>
            </a:rPr>
            <a:t>представляет из себя папку с </a:t>
          </a:r>
          <a:r>
            <a:rPr lang="en-US" sz="3900" kern="1200" dirty="0">
              <a:latin typeface="+mj-lt"/>
              <a:ea typeface="Jura" pitchFamily="2" charset="0"/>
            </a:rPr>
            <a:t>Python </a:t>
          </a:r>
          <a:r>
            <a:rPr lang="ru-RU" sz="3900" kern="1200" dirty="0">
              <a:latin typeface="+mj-lt"/>
              <a:ea typeface="Jura" pitchFamily="2" charset="0"/>
            </a:rPr>
            <a:t>файлами</a:t>
          </a:r>
          <a:endParaRPr lang="en-US" sz="3900" kern="1200" dirty="0">
            <a:latin typeface="+mj-lt"/>
            <a:ea typeface="Jura" pitchFamily="2" charset="0"/>
          </a:endParaRPr>
        </a:p>
      </dsp:txBody>
      <dsp:txXfrm>
        <a:off x="75630" y="1967989"/>
        <a:ext cx="6706740" cy="1398021"/>
      </dsp:txXfrm>
    </dsp:sp>
    <dsp:sp modelId="{8B6C99BC-E697-4F4A-BAE3-95AC85F02AA7}">
      <dsp:nvSpPr>
        <dsp:cNvPr id="0" name=""/>
        <dsp:cNvSpPr/>
      </dsp:nvSpPr>
      <dsp:spPr>
        <a:xfrm>
          <a:off x="0" y="3553960"/>
          <a:ext cx="6858000" cy="15492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+mj-lt"/>
              <a:ea typeface="Jura" pitchFamily="2" charset="0"/>
            </a:rPr>
            <a:t>каждый </a:t>
          </a:r>
          <a:r>
            <a:rPr lang="en-US" sz="3900" kern="1200" dirty="0">
              <a:latin typeface="+mj-lt"/>
              <a:ea typeface="Jura" pitchFamily="2" charset="0"/>
            </a:rPr>
            <a:t>app </a:t>
          </a:r>
          <a:r>
            <a:rPr lang="ru-RU" sz="3900" kern="1200" dirty="0">
              <a:latin typeface="+mj-lt"/>
              <a:ea typeface="Jura" pitchFamily="2" charset="0"/>
            </a:rPr>
            <a:t>отвечает за некоторый функционал сайта</a:t>
          </a:r>
          <a:endParaRPr lang="en-US" sz="3900" kern="1200" dirty="0">
            <a:latin typeface="+mj-lt"/>
            <a:ea typeface="Jura" pitchFamily="2" charset="0"/>
          </a:endParaRPr>
        </a:p>
      </dsp:txBody>
      <dsp:txXfrm>
        <a:off x="75630" y="3629590"/>
        <a:ext cx="6706740" cy="1398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80998" y="346709"/>
          <a:ext cx="4480560" cy="4480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Представление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3642360" y="1296161"/>
        <a:ext cx="1600200" cy="1333500"/>
      </dsp:txXfrm>
    </dsp:sp>
    <dsp:sp modelId="{215BC210-8CA4-45BF-BE61-37F1D5110A13}">
      <dsp:nvSpPr>
        <dsp:cNvPr id="0" name=""/>
        <dsp:cNvSpPr/>
      </dsp:nvSpPr>
      <dsp:spPr>
        <a:xfrm>
          <a:off x="1188719" y="506729"/>
          <a:ext cx="4480560" cy="4480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Контроллер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2255520" y="3413760"/>
        <a:ext cx="2400300" cy="1173480"/>
      </dsp:txXfrm>
    </dsp:sp>
    <dsp:sp modelId="{C7018D7E-E2E1-4631-A626-9D62752AC46C}">
      <dsp:nvSpPr>
        <dsp:cNvPr id="0" name=""/>
        <dsp:cNvSpPr/>
      </dsp:nvSpPr>
      <dsp:spPr>
        <a:xfrm>
          <a:off x="1096441" y="346709"/>
          <a:ext cx="4480560" cy="4480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+mj-lt"/>
              <a:ea typeface="Jura" pitchFamily="2" charset="0"/>
            </a:rPr>
            <a:t>Модель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615439" y="1296161"/>
        <a:ext cx="1600200" cy="1333500"/>
      </dsp:txXfrm>
    </dsp:sp>
    <dsp:sp modelId="{E6724DA4-DEDE-49AA-8C64-80DEAFC725B6}">
      <dsp:nvSpPr>
        <dsp:cNvPr id="0" name=""/>
        <dsp:cNvSpPr/>
      </dsp:nvSpPr>
      <dsp:spPr>
        <a:xfrm>
          <a:off x="1004000" y="69341"/>
          <a:ext cx="5035296" cy="50352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11351" y="229078"/>
          <a:ext cx="5035296" cy="503529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703" y="69341"/>
          <a:ext cx="5035296" cy="503529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Центральный компонент</a:t>
          </a:r>
          <a:endParaRPr lang="en-US" sz="4800" kern="1200" dirty="0">
            <a:latin typeface="+mj-lt"/>
          </a:endParaRPr>
        </a:p>
      </dsp:txBody>
      <dsp:txXfrm>
        <a:off x="0" y="2604"/>
        <a:ext cx="6858000" cy="1776263"/>
      </dsp:txXfrm>
    </dsp:sp>
    <dsp:sp modelId="{60A7341F-03DE-4ABB-997F-19C1915D9590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Хранит данные</a:t>
          </a:r>
          <a:r>
            <a:rPr lang="en-US" sz="4800" kern="1200" dirty="0">
              <a:latin typeface="+mj-lt"/>
            </a:rPr>
            <a:t>/</a:t>
          </a:r>
          <a:r>
            <a:rPr lang="ru-RU" sz="4800" kern="1200" dirty="0">
              <a:latin typeface="+mj-lt"/>
            </a:rPr>
            <a:t>состояние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0C8EBC8A-025A-4346-8F0F-0D45FFBB922A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Содержит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+mj-lt"/>
            </a:rPr>
            <a:t>UI</a:t>
          </a:r>
        </a:p>
      </dsp:txBody>
      <dsp:txXfrm>
        <a:off x="0" y="2604"/>
        <a:ext cx="6858000" cy="1776263"/>
      </dsp:txXfrm>
    </dsp:sp>
    <dsp:sp modelId="{8D09507A-1788-4233-9DDC-50896A1CD55E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kern="1200" dirty="0">
              <a:latin typeface="+mj-lt"/>
            </a:rPr>
            <a:t>Отображает данные модели</a:t>
          </a:r>
          <a:endParaRPr lang="en-US" sz="48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16249B72-3967-46DB-BF9A-8EE57AEEDC0D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800" i="0" kern="1200" dirty="0">
              <a:latin typeface="+mj-lt"/>
            </a:rPr>
            <a:t>Может</a:t>
          </a:r>
          <a:r>
            <a:rPr lang="ru-RU" sz="4800" kern="1200" dirty="0">
              <a:latin typeface="+mj-lt"/>
            </a:rPr>
            <a:t> содержать бизнесс-логику</a:t>
          </a:r>
          <a:endParaRPr lang="en-US" sz="48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</a:rPr>
            <a:t>Посредник между моделью и представлением</a:t>
          </a:r>
          <a:endParaRPr lang="en-US" sz="3600" kern="1200" dirty="0">
            <a:latin typeface="+mj-lt"/>
          </a:endParaRPr>
        </a:p>
      </dsp:txBody>
      <dsp:txXfrm>
        <a:off x="0" y="2604"/>
        <a:ext cx="6858000" cy="1776263"/>
      </dsp:txXfrm>
    </dsp:sp>
    <dsp:sp modelId="{A75913E4-942E-43A7-9A70-211676F149D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</a:rPr>
            <a:t>Определяет какое представление и с какими данными отображать</a:t>
          </a:r>
          <a:endParaRPr lang="en-US" sz="3600" kern="1200" dirty="0">
            <a:latin typeface="+mj-lt"/>
          </a:endParaRPr>
        </a:p>
      </dsp:txBody>
      <dsp:txXfrm>
        <a:off x="0" y="1778868"/>
        <a:ext cx="6858000" cy="1776263"/>
      </dsp:txXfrm>
    </dsp:sp>
    <dsp:sp modelId="{C3F3A799-FA81-4EA6-99A5-55D302673983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i="0" kern="1200" dirty="0">
              <a:latin typeface="+mj-lt"/>
            </a:rPr>
            <a:t>Содержит логику управления запросами</a:t>
          </a:r>
          <a:endParaRPr lang="en-US" sz="3600" kern="1200" dirty="0">
            <a:latin typeface="+mj-lt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Контроллер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Модель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Представление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j-lt"/>
              <a:ea typeface="Jura" pitchFamily="2" charset="0"/>
            </a:rPr>
            <a:t>Пользователь</a:t>
          </a:r>
          <a:endParaRPr lang="en-US" sz="1600" kern="1200" dirty="0">
            <a:latin typeface="+mj-lt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3393-E255-8745-E982-26C32B30D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C840D-2D5B-96EE-EF9F-4D7D49A2D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E4F5B-799D-4AD7-D95C-818332FE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316C-8C4B-4205-B4F5-638EC0647E7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4172-60F3-6CAB-8358-B3174103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3DCA5-1BB4-CF2C-52D6-E542A355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8B6-E17E-472A-86F7-72219773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FD7B-919E-B414-A707-A1E0340A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A0AEF-B9F7-36D5-A974-F1681E041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0437D-C4C1-00B4-818A-D9E5420A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316C-8C4B-4205-B4F5-638EC0647E7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FA054-3251-DDD7-456C-A078A800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4ACC-6768-C9BE-AB46-68C1D8D9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8B6-E17E-472A-86F7-72219773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73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236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73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63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626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977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590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345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7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2092814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867079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8CBAC-BBCD-909D-70A2-E76E48BAC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AEAF-6875-D3E1-E555-83ED81B76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D3267-6AF1-5DD9-53C3-1A5ADE86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316C-8C4B-4205-B4F5-638EC0647E7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BD38F-BF03-923B-A3E4-175E1AE4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234FC-F52D-F790-B11F-8C2F1410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8B6-E17E-472A-86F7-72219773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334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42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5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38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964244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86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605860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965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022808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7582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44139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8377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7100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99512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2156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4322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7443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6207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08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415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4888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9461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87584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0755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8039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16572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5F92-1D5C-2C4F-8328-249B81B0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3A2B-1CC9-1243-C736-D6243598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20B55-79D8-6DFD-5691-58B5DF85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316C-8C4B-4205-B4F5-638EC0647E7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68C19-4A8E-2233-5C42-2E0A24AF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4FC4-4E6D-7C72-32A5-6924E4E6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8B6-E17E-472A-86F7-72219773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2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41644539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70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9598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59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645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352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39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497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55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1757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E1DC-1AE5-A9EC-32C1-014AA66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FD8B6-6560-D9C4-D3D1-AA9FE7CA3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7F2D-44B4-474D-4F6F-2A1FCACA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316C-8C4B-4205-B4F5-638EC0647E7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11A07-9176-BF8C-1E5C-C0BB9EA3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FB5F5-B6A6-BD19-69D8-F6B2210A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8B6-E17E-472A-86F7-72219773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818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949432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330938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48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88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7857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138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173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4106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58846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937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4C83-A563-ACB5-2D39-F48496E2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6D3D6-8FC2-BF8A-B853-7BB6F7E90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C8E65-FEFD-CCEB-A55C-D06A6FC89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05A9E-E1A8-AD38-AA4C-4DA28E0A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316C-8C4B-4205-B4F5-638EC0647E7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00DDA-B49B-18C0-E9EF-8A6050BD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B58C0-D097-1A77-773A-EAD34F1B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8B6-E17E-472A-86F7-72219773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3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5141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23723681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25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0248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4646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619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9974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5466298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81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4434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8B3B-3511-0EC7-1F4C-CF5BD54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DA725-ED6C-006D-3B4B-481FABC2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748B9-B246-C88F-F496-2F1C4E371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21424-4699-8147-DF7E-5D0B0DB8C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DE705-3080-E4B2-854B-17B457ADE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91AA8-453C-4A3E-EE3B-2E4B0B9E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316C-8C4B-4205-B4F5-638EC0647E7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8DC32-5414-653F-9D9A-938750EF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1F9A-1E91-D8E9-0502-5EE8AE59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8B6-E17E-472A-86F7-72219773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95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8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7421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0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9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2607534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689903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29345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19913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71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1151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A76A-E745-D4A2-35C6-EC62177F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96486-AF0A-3B10-A50A-55925360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316C-8C4B-4205-B4F5-638EC0647E7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45650-7C4F-F2B1-9A7F-E724E823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3AD6C-51B5-10AB-53A8-97FF81E7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8B6-E17E-472A-86F7-72219773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964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51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5904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654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3311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403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33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35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2769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9239999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7578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055C4-E279-37A4-4FE0-37AD49CE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316C-8C4B-4205-B4F5-638EC0647E7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43AE0-7F81-C134-31ED-ED92FB62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4CD18-AF27-7D3F-649B-4FE54551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8B6-E17E-472A-86F7-72219773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576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002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4953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2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891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016682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2587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144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5723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6485418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AA61-20B6-C627-FF2F-82C6C2C4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250B-ACE2-B0ED-1945-CD7FB612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B59F-47CF-9DB8-AE1E-1A259B991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9BED7-B011-8EC0-DF96-3BF9329A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316C-8C4B-4205-B4F5-638EC0647E7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129DD-17FA-9A0A-AB63-CEA5ED67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CB19E-1FF2-07CD-DB40-F27B76B7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8B6-E17E-472A-86F7-72219773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6058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995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043658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2355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4359748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9125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76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0554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01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4996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08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B12C-449A-9C83-FC42-CC30A3EB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D3AAE-5E7D-34FF-F7CB-B260B0F1A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AA7F2-DE04-418C-8AF0-8F871770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8DEA7-FD8F-B9BC-FE8E-00534723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316C-8C4B-4205-B4F5-638EC0647E7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6AC06-90D3-A7A8-7E50-19D32CDA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857D2-F315-EED4-95BD-0E4107DA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98B6-E17E-472A-86F7-72219773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470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5881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826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3219618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4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71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6371404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62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303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053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4676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2DD61-82E0-13F2-155A-B02AE167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B33CE-006C-EC56-5AF5-94B3BFF6E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FAAE-426C-416D-8625-8C9451841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7316C-8C4B-4205-B4F5-638EC0647E7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E5F57-8F32-8488-EAB6-B034027BC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5CBB0-EEE5-C395-ACDF-267799A3F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98B6-E17E-472A-86F7-722197735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7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71701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600" dirty="0">
                <a:ea typeface="Jura" pitchFamily="2" charset="0"/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356300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Jura" pitchFamily="2" charset="0"/>
                <a:cs typeface="+mn-cs"/>
              </a:rPr>
              <a:t>FROM blogs SELECT 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lish"/>
              <a:ea typeface="Jura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9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0581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</p:spTree>
    <p:extLst>
      <p:ext uri="{BB962C8B-B14F-4D97-AF65-F5344CB8AC3E}">
        <p14:creationId xmlns:p14="http://schemas.microsoft.com/office/powerpoint/2010/main" val="139369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Маршрутизация и выбор нужных модели и представления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31077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Получение данных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</p:spTree>
    <p:extLst>
      <p:ext uri="{BB962C8B-B14F-4D97-AF65-F5344CB8AC3E}">
        <p14:creationId xmlns:p14="http://schemas.microsoft.com/office/powerpoint/2010/main" val="318735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Концепция </a:t>
            </a:r>
            <a:r>
              <a:rPr lang="en-US" dirty="0">
                <a:latin typeface="+mj-lt"/>
              </a:rPr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Представление данных и отображение страницы пользователю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FROM blogs SELECT * WHERE id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10729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832-D638-46AE-8CC3-033801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vs classic MVC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46F7D-D895-4EC6-8D2D-B7323574D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D022-B2BC-43C4-807A-F695E08F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93634-C44D-4A22-8045-B9999E9D7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92BF-6E0B-4A92-A0DE-5E39431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pic>
        <p:nvPicPr>
          <p:cNvPr id="16" name="Content Placeholder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DC933-C1AE-40AA-A628-0E5660E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089" y="2700338"/>
            <a:ext cx="4580635" cy="3578225"/>
          </a:xfrm>
        </p:spPr>
      </p:pic>
    </p:spTree>
    <p:extLst>
      <p:ext uri="{BB962C8B-B14F-4D97-AF65-F5344CB8AC3E}">
        <p14:creationId xmlns:p14="http://schemas.microsoft.com/office/powerpoint/2010/main" val="24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Установка </a:t>
            </a:r>
            <a:r>
              <a:rPr lang="en-US" sz="3600" b="1" dirty="0">
                <a:latin typeface="+mn-lt"/>
                <a:ea typeface="Jura" pitchFamily="2" charset="0"/>
              </a:rPr>
              <a:t>Django</a:t>
            </a:r>
            <a:br>
              <a:rPr lang="en-US" sz="3600" b="1" dirty="0">
                <a:latin typeface="+mn-lt"/>
                <a:ea typeface="Jura" pitchFamily="2" charset="0"/>
              </a:rPr>
            </a:br>
            <a:r>
              <a:rPr lang="en-US" sz="1800" b="1" dirty="0">
                <a:latin typeface="+mn-lt"/>
                <a:ea typeface="Jura" pitchFamily="2" charset="0"/>
              </a:rPr>
              <a:t>pip install </a:t>
            </a:r>
            <a:r>
              <a:rPr lang="en-US" sz="1800" b="1" dirty="0" err="1">
                <a:latin typeface="+mn-lt"/>
                <a:ea typeface="Jura" pitchFamily="2" charset="0"/>
              </a:rPr>
              <a:t>django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7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Открытый фреймворк для веб-приложений, написанный на Python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8FDC53-0387-8216-EC9E-E7EA476DC8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58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Создание проекта:</a:t>
            </a:r>
            <a:br>
              <a:rPr lang="ru-RU" sz="3600" b="1" dirty="0">
                <a:latin typeface="+mn-lt"/>
                <a:ea typeface="Jura" pitchFamily="2" charset="0"/>
              </a:rPr>
            </a:br>
            <a:r>
              <a:rPr lang="en-US" sz="1600" b="1" dirty="0" err="1">
                <a:latin typeface="+mn-lt"/>
                <a:ea typeface="Jura" pitchFamily="2" charset="0"/>
              </a:rPr>
              <a:t>django</a:t>
            </a:r>
            <a:r>
              <a:rPr lang="en-US" sz="1600" b="1" dirty="0">
                <a:latin typeface="+mn-lt"/>
                <a:ea typeface="Jura" pitchFamily="2" charset="0"/>
              </a:rPr>
              <a:t>-admin </a:t>
            </a:r>
            <a:r>
              <a:rPr lang="en-US" sz="1600" b="1" dirty="0" err="1">
                <a:latin typeface="+mn-lt"/>
                <a:ea typeface="Jura" pitchFamily="2" charset="0"/>
              </a:rPr>
              <a:t>startproject</a:t>
            </a:r>
            <a:r>
              <a:rPr lang="en-US" sz="1600" b="1" dirty="0">
                <a:latin typeface="+mn-lt"/>
                <a:ea typeface="Jura" pitchFamily="2" charset="0"/>
              </a:rPr>
              <a:t> &lt;name&gt;</a:t>
            </a:r>
            <a:br>
              <a:rPr lang="en-US" sz="1600" b="1" dirty="0">
                <a:latin typeface="+mn-lt"/>
                <a:ea typeface="Jura" pitchFamily="2" charset="0"/>
              </a:rPr>
            </a:br>
            <a:r>
              <a:rPr lang="en-US" sz="1600" b="1" dirty="0">
                <a:latin typeface="+mn-lt"/>
                <a:ea typeface="Jura" pitchFamily="2" charset="0"/>
              </a:rPr>
              <a:t>python manage.py </a:t>
            </a:r>
            <a:r>
              <a:rPr lang="en-US" sz="1600" b="1" dirty="0" err="1">
                <a:latin typeface="+mn-lt"/>
                <a:ea typeface="Jura" pitchFamily="2" charset="0"/>
              </a:rPr>
              <a:t>runserver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4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DC76-941F-4587-84EE-FF98FD48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Составные части проекта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084818-5BD3-4ADF-AB7C-9519BFF8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manage.py </a:t>
            </a:r>
            <a:r>
              <a:rPr lang="en-US" sz="2000" dirty="0"/>
              <a:t>– </a:t>
            </a:r>
            <a:r>
              <a:rPr lang="ru-RU" sz="2000" dirty="0"/>
              <a:t>отвечает за запуск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init__.py </a:t>
            </a:r>
            <a:r>
              <a:rPr lang="en-US" sz="2000" dirty="0"/>
              <a:t>– </a:t>
            </a:r>
            <a:r>
              <a:rPr lang="ru-RU" sz="2000" dirty="0"/>
              <a:t>отмечает директорию, в которой лежат </a:t>
            </a:r>
            <a:r>
              <a:rPr lang="en-US" sz="2000" dirty="0"/>
              <a:t>python </a:t>
            </a:r>
            <a:r>
              <a:rPr lang="ru-RU" sz="2000" dirty="0"/>
              <a:t>файлы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asgi.py/wsgi.py </a:t>
            </a:r>
            <a:r>
              <a:rPr lang="en-US" sz="2000" dirty="0"/>
              <a:t>–</a:t>
            </a:r>
            <a:r>
              <a:rPr lang="ru-RU" sz="2000" dirty="0"/>
              <a:t> осуществляет взаимодействие приложения и сервера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settings.py </a:t>
            </a:r>
            <a:r>
              <a:rPr lang="en-US" sz="2000" dirty="0"/>
              <a:t>– </a:t>
            </a:r>
            <a:r>
              <a:rPr lang="ru-RU" sz="2000" dirty="0"/>
              <a:t>конфигурация для всего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urls.py </a:t>
            </a:r>
            <a:r>
              <a:rPr lang="en-US" sz="2000" dirty="0"/>
              <a:t>– </a:t>
            </a:r>
            <a:r>
              <a:rPr lang="ru-RU" sz="2000" dirty="0"/>
              <a:t>маршрутизация для всего сайта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01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5BE3D-3737-4C3B-ACAE-D8D641A9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Django (App)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313658-7355-4CF0-9989-2D8A691771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310E1C-1D96-4668-9D3C-EE7A39FA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startapp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</a:p>
        </p:txBody>
      </p:sp>
    </p:spTree>
    <p:extLst>
      <p:ext uri="{BB962C8B-B14F-4D97-AF65-F5344CB8AC3E}">
        <p14:creationId xmlns:p14="http://schemas.microsoft.com/office/powerpoint/2010/main" val="157995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965A3-B200-4C66-B976-51BDEA8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Содержимое приложения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3AF015-AA78-4DB6-B7B7-C5AE2D21F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2051" y="3017838"/>
          <a:ext cx="10018712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601345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01988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Файл или папка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Назначение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6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apps.py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контролирует настройки конкретного</a:t>
                      </a:r>
                      <a:r>
                        <a:rPr lang="en-US" dirty="0">
                          <a:latin typeface="+mj-lt"/>
                        </a:rPr>
                        <a:t> app</a:t>
                      </a:r>
                      <a:endParaRPr lang="en-US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4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models.py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отвечает за работу с данными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admin.py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определяет интерфейс админа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1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urls.py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маршрутизация для приложения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views.py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логика представлений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tests.py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отвечает за </a:t>
                      </a:r>
                      <a:r>
                        <a:rPr lang="en-US" dirty="0">
                          <a:latin typeface="+mj-lt"/>
                          <a:ea typeface="Jura" pitchFamily="2" charset="0"/>
                        </a:rPr>
                        <a:t>unit </a:t>
                      </a:r>
                      <a:r>
                        <a:rPr lang="ru-RU" dirty="0">
                          <a:latin typeface="+mj-lt"/>
                          <a:ea typeface="Jura" pitchFamily="2" charset="0"/>
                        </a:rPr>
                        <a:t>тесты</a:t>
                      </a:r>
                      <a:endParaRPr lang="en-US" dirty="0">
                        <a:latin typeface="+mj-lt"/>
                        <a:ea typeface="Ju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migrations/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j-lt"/>
                        </a:rPr>
                        <a:t>файлы миграции базы данных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2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5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351122-0AF9-4F4D-AF84-721BB0C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Написаны с использованием </a:t>
            </a:r>
            <a:r>
              <a:rPr lang="en-US" dirty="0"/>
              <a:t>Django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375E-7D54-4280-A262-89430D3B74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7DB81E4E-2200-42DF-981D-325039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2682079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nding Guidelines | Spotify for Developers">
            <a:extLst>
              <a:ext uri="{FF2B5EF4-FFF2-40B4-BE49-F238E27FC236}">
                <a16:creationId xmlns:a16="http://schemas.microsoft.com/office/drawing/2014/main" id="{1570F472-D69B-4118-8A16-81E27E2A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2901917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ouTube launches a new logo design | Creative Bloq">
            <a:extLst>
              <a:ext uri="{FF2B5EF4-FFF2-40B4-BE49-F238E27FC236}">
                <a16:creationId xmlns:a16="http://schemas.microsoft.com/office/drawing/2014/main" id="{23B21367-54D8-4CD9-A3C4-2EE7AC6E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354" y="4381901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1FFA5749-7E68-4927-9780-71D1C110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9668" y="4545341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The NASA logo is having a moment">
            <a:extLst>
              <a:ext uri="{FF2B5EF4-FFF2-40B4-BE49-F238E27FC236}">
                <a16:creationId xmlns:a16="http://schemas.microsoft.com/office/drawing/2014/main" id="{FF9F52B3-E1CD-4467-8B8A-5E3400A1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33" y="3239370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F2284D4-BCF4-23C4-A8B8-55FFDD4024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7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F27CF-CA69-42A4-88F5-3AA40C5FA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3E67844-B0D8-47AC-8A9A-D5D6370CC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AFB8D0-1BD4-46EE-B280-DE8F728D0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371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30499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96330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Widescreen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Django</vt:lpstr>
      <vt:lpstr>Django</vt:lpstr>
      <vt:lpstr>Написаны с использованием Django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Django MVC vs classic MVC</vt:lpstr>
      <vt:lpstr>Django MVC</vt:lpstr>
      <vt:lpstr>Django MVC</vt:lpstr>
      <vt:lpstr>Установка Django pip install django</vt:lpstr>
      <vt:lpstr>Создание проекта: django-admin startproject &lt;name&gt; python manage.py runserver</vt:lpstr>
      <vt:lpstr>Составные части проекта</vt:lpstr>
      <vt:lpstr>Приложение Django (App)</vt:lpstr>
      <vt:lpstr>Содержимое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Mikita Tsiarentsyeu</dc:creator>
  <cp:lastModifiedBy>Mikita Tsiarentsyeu</cp:lastModifiedBy>
  <cp:revision>1</cp:revision>
  <dcterms:created xsi:type="dcterms:W3CDTF">2023-11-02T18:20:39Z</dcterms:created>
  <dcterms:modified xsi:type="dcterms:W3CDTF">2023-11-02T18:21:06Z</dcterms:modified>
</cp:coreProperties>
</file>