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DE00-F0A2-B815-FBF1-2929EC9FB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3FBFD-EF3F-8657-F1DC-15DE368F2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E562-3270-6A31-FD27-79C4F997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B030-049B-E62B-E1A3-C224BFB2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548D-FD0D-1BC8-48B8-E9323F78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6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766D-CD9F-86BC-4DDE-EB40962A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47CD6-742A-0C6E-356D-00F4D0C4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EFBD-292A-6FE4-8A8C-E9624E0C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77D5-0CAE-45AB-BDC7-CDFFD969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6FFA-DEE4-EC51-4C3E-B781876A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84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03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0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2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02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71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80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8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9258558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64354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7348B-9DC2-345D-4F01-B9D75FA53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DD10C-67B1-7FF2-CF7B-C3D86093B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6FF6-F335-6DE4-1002-CB8B0313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614D-6E4E-13A4-5046-6083CA6F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A25-5698-77DE-6420-2CA9866B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50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73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164195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2148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671991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889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28215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62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045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1828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132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8240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1176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39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62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296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2832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573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6319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530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2870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429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EF40-B1F1-BD9D-D52B-50BB695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A0AD-22B0-EE6E-56C3-AB1D50F7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8D58-50FD-AEA0-B70F-7BB6A2E1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215F-8333-FEA5-B25E-D8AA2B91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8DF0-D988-C6F7-C6E3-14DE1B16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6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72588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633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2634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8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6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434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6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4360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1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91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57B5-A861-FDB2-9599-CF174067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55250-E853-6499-6E0E-4BBF93AC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1FFD-09FD-EE06-6E16-FCD1AB85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3401-F360-2F7B-1DB5-4CF06A4C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F8CC-E1EC-93CC-C51A-2EE843E0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548454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20659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6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2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5833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0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43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251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130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797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BFB-3CD0-3620-3886-7B25E6FA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1F88-C454-52F3-65B7-B86287F56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FBAE4-5421-61FB-1441-EE2720909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4003-E785-1FE5-B17D-C69A334C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354A0-CEC2-1672-AF80-6C19F0FD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1BAA-42B1-767F-442C-019DC4A6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35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404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6515176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5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862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0022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356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536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9725456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3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9407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51B-EEE9-E8D3-00F3-5117882B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503E5-A7D3-7268-5DEE-8C0CB14D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FE405-2B06-843F-AC6D-98910492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D84BC-4639-97E3-9B07-07AAEB6E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6CFA-0F43-61C8-8299-5F4228FEC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79E20-7664-A820-237C-D33F29B3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24D10-11D6-8774-0F2B-F70066D7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4BB7B-1280-46CD-1E13-57F34EF3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32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65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445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16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2878872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7456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70633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5871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1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60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27DB-5EBF-8151-8172-76AE82FE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ABBE4-6CC6-2E3F-4AFB-330883AE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4BFDA-B2B4-5D92-A0DF-CFB2F83E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4A92D-9A7A-E60E-7E4E-E186FF94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7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41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7632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0029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3285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4074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10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4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8952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94425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7119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7DAA-397E-F766-1E2C-6ED59320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72BB1-E84E-4986-DE48-86FFA0F5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745C-E314-9779-DAD0-1DC408C6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70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4450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9458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6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308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393331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902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1154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27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56507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61D8-F88F-93E8-7751-39D32C05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88D5-29A8-02F4-419C-EAA0CCE1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00252-2451-37BC-5BE4-48FECF6A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DE44-26A2-0F4F-3E04-D8107576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07B7-90FB-24F4-FB94-827B2249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473C5-0456-9119-D101-A7011B89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23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07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72464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3443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209503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439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28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882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5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8955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2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8DDC-1056-3E76-E673-DB0A1F6B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E6CE5-C10B-2895-84E8-3E410B2C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BEA9-171A-7640-806F-92C15182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FBB1F-FA23-1140-F6DC-AC60D0AF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2E1B-25F3-026A-8EF6-8245EAE9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BF6EB-3548-FE16-CB50-30D43D4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13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3054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53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657615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7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37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09422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9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12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210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9D01A-5A43-63A1-ABE8-E1460FAD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E9D3A-E9C1-07AF-0ED2-B7B1702D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8033-A4A1-1C35-854C-8D1791F0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4D5-3DB2-4B74-94DC-91387A8B455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D58F-D470-D5BF-E44F-2982E39B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1B3A-759C-9969-EF8C-7BF64A526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8344-027B-4E4C-871B-F448337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394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2023-10-03T18:19:14Z</dcterms:created>
  <dcterms:modified xsi:type="dcterms:W3CDTF">2023-10-03T18:19:39Z</dcterms:modified>
</cp:coreProperties>
</file>