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2" r:id="rId3"/>
    <p:sldId id="749" r:id="rId4"/>
    <p:sldId id="750" r:id="rId5"/>
    <p:sldId id="752" r:id="rId6"/>
    <p:sldId id="751" r:id="rId7"/>
    <p:sldId id="748" r:id="rId8"/>
    <p:sldId id="757" r:id="rId9"/>
    <p:sldId id="7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227419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8481" y="275900"/>
        <a:ext cx="10418638" cy="896166"/>
      </dsp:txXfrm>
    </dsp:sp>
    <dsp:sp modelId="{26761435-8B69-4928-B500-80E132536156}">
      <dsp:nvSpPr>
        <dsp:cNvPr id="0" name=""/>
        <dsp:cNvSpPr/>
      </dsp:nvSpPr>
      <dsp:spPr>
        <a:xfrm>
          <a:off x="0" y="1292548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48481" y="1341029"/>
        <a:ext cx="10418638" cy="896166"/>
      </dsp:txXfrm>
    </dsp:sp>
    <dsp:sp modelId="{5824708F-5621-4382-9710-746B443E9C72}">
      <dsp:nvSpPr>
        <dsp:cNvPr id="0" name=""/>
        <dsp:cNvSpPr/>
      </dsp:nvSpPr>
      <dsp:spPr>
        <a:xfrm>
          <a:off x="0" y="2357676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48481" y="2406157"/>
        <a:ext cx="10418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AE-83A2-F917-69E8-A43DF78DD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A9CA-79EB-CD79-D356-4C363F6B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9FB1-60E3-E0C9-707A-1D9DADD9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BD95-E51F-77EF-82C0-86DCD30B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2DF2-8C70-ABA6-06B8-BB8593A2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B60-26AE-7841-C5A2-89827C4B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C2EF6-1D0A-4E8D-4877-09363D3E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501E-B86F-1A65-8544-E38CDE07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3A98-0BA6-06CB-1720-1E0241EF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B4C2-539F-7487-A725-56823280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733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6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7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8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69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0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97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7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2274587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91816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3B02-BB4A-0CDB-B768-780B6D970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5978A-119D-D809-1F4C-B16455EC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2ACE-50AF-0F7A-9F3F-E296BC4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4D353-1B8A-EC68-E2D0-47D76F05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08D1-E525-041C-4710-F0D3DABA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61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4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1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2729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0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625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99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94224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4959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26175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273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596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6608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85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0752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06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2404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770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064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6112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474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123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617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09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E2A6-FE0F-AE8F-AEFC-87E2C76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C857-80CF-376A-180B-BF186054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4470-56D3-57BF-F2C1-3986911A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A165-BCE4-AD05-7A4E-E0808F84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78CF-6E31-E37E-5C3F-693124ED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1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19606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3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951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5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4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025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35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064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7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770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CD87-632C-2F39-602D-C9292BAD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438E-8A9B-88C0-1332-56ABE7FF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A6EC-0619-D56D-DF24-CBC175AB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0375-5734-1CAB-CBDB-2AB2DDF8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F72F-B8E2-EE73-CF3F-4D3EBCC3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3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589575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661259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33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49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1823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6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5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725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301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6592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C98-A21E-36BF-1332-AAABB228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CE04-BF9A-944B-7296-A1E28358B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35566-F25F-041B-0FC0-7AF73D65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C675-32E1-930C-D8D8-F6DEB1D8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1B8FC-3A5D-5B14-E85A-339353D3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EFE3-5AE8-F148-1408-DBDC3B5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2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564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7507739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1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396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9440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4238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05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22660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2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209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5A2A-2CE6-20F6-9F2A-5B095E84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2D3B-5415-60FE-3416-A0BBA13F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70755-3C4B-9AE3-B562-F1543141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08C88-97D5-50EC-4D66-584E1817A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6E494-CAEE-8F9B-8471-6C6D74066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231BA-803A-E3CC-782C-05038108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43B88-51DE-6CB4-1416-D1A46A42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AB267-B13C-0B28-3682-6D85A438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498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7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70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5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67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3670561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2427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7168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19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2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199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137F-C162-8776-D216-4EC166CF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89C2-8F8F-CEF6-2C3A-0B4AB305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B06D-AA3B-0A3C-FD54-34071538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31BDD-0EBA-53CC-AE76-830F4DC9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05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3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0464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3689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22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8224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6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4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4406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498492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169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BE6C7-966A-5066-EDB2-D23486E3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1DE2B-FF14-9904-5D25-BBF1C610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79E7-4107-96DF-F3C8-E6325314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71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1918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66840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7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568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96911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971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7632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897902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D79C-A452-F069-FC3D-8029B9A3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1901-E175-CF7B-867F-424E3DCD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899DD-AE45-C470-18C9-115BCC8E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57C91-28E7-E8B8-C9C9-A93CBFAD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15EC5-9064-EAB7-4DE6-B98BCB5F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71FE-4871-5A65-8592-A3E197E1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962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57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85836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441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801240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828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8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350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2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820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40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58E-DE5C-77EE-64D0-03C091C0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3AF02-3EE4-86FB-D707-52123FA6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B0E8-58CD-A650-7DCD-1BD1E995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D998-E0A2-76C8-61D3-D3D78879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08209-AAA3-4D62-6F0D-1065ACF1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0BC50-7177-2B5F-85C1-F7BAD608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11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3550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7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547914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8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8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5031327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1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3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8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581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21B0D-2B1A-BDFA-98F3-B474A76B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BF0E-C55B-4FE4-A270-0783EF8C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B3B9-ADD8-6748-4E97-48DA3F3A8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5E8E-BCC8-4C0D-8C1E-6396BD2F52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C1EF-2F13-2036-D140-48AD64013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76EF-7CFD-996E-1D1D-F740C3A1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7F99-D538-44B4-B583-D59AD9EF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102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Замыкания 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Pizza factory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III: </a:t>
            </a:r>
            <a:r>
              <a:rPr lang="ru-RU" sz="3600" b="1" dirty="0" err="1"/>
              <a:t>map</a:t>
            </a:r>
            <a:r>
              <a:rPr lang="ru-RU" sz="3600" b="1" dirty="0"/>
              <a:t>, </a:t>
            </a:r>
            <a:r>
              <a:rPr lang="ru-RU" sz="3600" b="1" dirty="0" err="1"/>
              <a:t>filter</a:t>
            </a:r>
            <a:r>
              <a:rPr lang="ru-RU" sz="3600" b="1" dirty="0"/>
              <a:t>, </a:t>
            </a:r>
            <a:r>
              <a:rPr lang="ru-RU" sz="3600" b="1" dirty="0" err="1"/>
              <a:t>reduce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Операторы global и nonlocal</vt:lpstr>
      <vt:lpstr>Замыкания </vt:lpstr>
      <vt:lpstr>Замыкания </vt:lpstr>
      <vt:lpstr>Pizza factory</vt:lpstr>
      <vt:lpstr>counter</vt:lpstr>
      <vt:lpstr>“callback”</vt:lpstr>
      <vt:lpstr>Функциональное программирование II: lambda</vt:lpstr>
      <vt:lpstr>Функциональное программирование III: map, filter, 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Операторы global и nonlocal</dc:title>
  <dc:creator>Mikita Tsiarentsyeu</dc:creator>
  <cp:lastModifiedBy>Mikita Tsiarentsyeu</cp:lastModifiedBy>
  <cp:revision>1</cp:revision>
  <dcterms:created xsi:type="dcterms:W3CDTF">2023-10-19T18:20:04Z</dcterms:created>
  <dcterms:modified xsi:type="dcterms:W3CDTF">2023-10-19T18:20:36Z</dcterms:modified>
</cp:coreProperties>
</file>