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16" r:id="rId3"/>
    <p:sldId id="717" r:id="rId4"/>
    <p:sldId id="718" r:id="rId5"/>
    <p:sldId id="719" r:id="rId6"/>
    <p:sldId id="720" r:id="rId7"/>
    <p:sldId id="721" r:id="rId8"/>
    <p:sldId id="724" r:id="rId9"/>
    <p:sldId id="7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break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dirty="0">
            <a:latin typeface="+mj-lt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переходит к следующей итерации</a:t>
          </a:r>
          <a:endParaRPr lang="en-US" dirty="0">
            <a:latin typeface="+mj-lt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pass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не делает ничего</a:t>
          </a:r>
          <a:endParaRPr lang="en-US" dirty="0">
            <a:latin typeface="+mj-lt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+mj-lt"/>
              <a:cs typeface="JetBrains Mono" panose="02000009000000000000" pitchFamily="49" charset="0"/>
            </a:rPr>
            <a:t>else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>
              <a:latin typeface="+mj-lt"/>
            </a:rPr>
            <a:t> </a:t>
          </a:r>
          <a:r>
            <a:rPr lang="en-US" b="1" dirty="0">
              <a:latin typeface="+mj-lt"/>
            </a:rPr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+mj-lt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+mj-lt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break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прерывает выполнение всего цикла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continue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переходит к следующей итерации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pass</a:t>
          </a:r>
          <a:r>
            <a:rPr lang="en-US" sz="1900" kern="1200" dirty="0">
              <a:latin typeface="+mj-lt"/>
            </a:rPr>
            <a:t> – </a:t>
          </a:r>
          <a:r>
            <a:rPr lang="ru-RU" sz="1900" kern="1200" dirty="0">
              <a:latin typeface="+mj-lt"/>
              <a:ea typeface="Jura" pitchFamily="2" charset="0"/>
            </a:rPr>
            <a:t>не делает ничего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  <a:cs typeface="JetBrains Mono" panose="02000009000000000000" pitchFamily="49" charset="0"/>
            </a:rPr>
            <a:t>else</a:t>
          </a:r>
          <a:r>
            <a:rPr lang="en-US" sz="1900" kern="1200" dirty="0">
              <a:latin typeface="+mj-lt"/>
            </a:rPr>
            <a:t> </a:t>
          </a:r>
          <a:r>
            <a:rPr lang="ru-RU" sz="1900" kern="1200" dirty="0">
              <a:latin typeface="+mj-lt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900" kern="1200" dirty="0">
              <a:latin typeface="+mj-lt"/>
            </a:rPr>
            <a:t> </a:t>
          </a:r>
          <a:r>
            <a:rPr lang="en-US" sz="1900" b="1" kern="1200" dirty="0">
              <a:latin typeface="+mj-lt"/>
            </a:rPr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1067368"/>
            <a:satOff val="5739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0A2F-0633-088B-1DCA-C6D488414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AE553-6627-4748-C48E-250E0F68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72E8-9286-57F0-AD5E-2BE7D94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9C58-23C1-17B4-98DE-96CEDEAB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35DF-90D0-8362-ACB0-D77E400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B4FB-F70C-2065-467E-8531A49C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5724F-C143-1A14-49AB-B26F65516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EB8C-C12F-1ECC-D5DF-4D8073FD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23FB-B67F-CBC2-E2F6-28AB1268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9B098-18D9-6360-2B6C-2E40421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309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42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3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93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8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49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03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78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92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1506306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95934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68752-CCE5-563E-92C2-8E74DFAE7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115E2-05E1-F94E-B4F4-47F207F1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2347-DA20-0334-89DC-C6FD7A9E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474C-6C62-279A-254A-35B3C254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6ACD-3DE3-DB46-0BBC-67545A26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47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32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3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60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541843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2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23326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30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49318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036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79805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423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0985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02394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6951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03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8957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1075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4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188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4534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4348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371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292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4135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751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A1FB-4CDB-3EA0-17D1-A511EF0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0857-DC71-569E-0CC8-408ADD00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E871-2352-F337-7F01-20DECF3C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F0BF-6DDA-9175-201E-BF553FAE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E82C-17D5-AE88-ABFE-8E90102A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8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414040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32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2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7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4670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66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978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33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0742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D99D-65A3-14BD-C983-4CD1E055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2E5A3-648F-AF77-3D0E-B1D73E106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2001-E48C-965C-8F93-54A23CBD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3E45-F324-7501-0E61-B86971F4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B739-BCA8-358D-B384-237263BA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14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266732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11248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00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3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339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7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84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3783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58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530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2347-2660-2DDD-67B5-2C8AFFC8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9E1D-CACC-3CD6-8D56-412C05CE4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C2A0C-D764-29AA-AC36-649CFCAD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97C3-7A54-1440-5DA6-104055CC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1852-E02E-EC82-D966-BCE5076C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BA8FB-65A3-ACCF-D69E-1FAF7761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3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247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8933708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55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2848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31250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848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432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4655220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99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9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2C0-2649-83F0-AD5C-2ABAA549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9D990-5DA4-1EC8-DC65-3281AE2B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4DC5F-BD7C-DBFD-BDF2-667F8464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C0315-030A-503B-922A-50AC26342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24189-C481-C7FB-FC9F-92CA2D2F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8C900-7A11-FD8A-767E-E2629504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C3A1A-A9DF-70B2-F822-967247C7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B7F05-7BDD-7C8A-3E19-262F16DB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277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94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4935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79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2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6637023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46982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58690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82310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39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F711-FE51-08BE-0ABF-12AC1D63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790E-F859-50A5-D11E-56BBB137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738D-147B-9389-FC63-E561CA75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99760-B6A7-A24B-D9AA-9186DB64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198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09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2737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610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3708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6781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61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29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44838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4740382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6721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D444F-5EBA-8B08-B32E-8DA8CC90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79507-B79F-9546-9A79-5ECF2A78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24451-69E9-7839-68C7-9E3C8A89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58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724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21215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9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75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37576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80464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3274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466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223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514876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535-E706-1702-86B8-42C490EF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2BBA-0B3B-E127-77EA-D42CAEED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3893F-B621-D35F-BFA8-69B53413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2A73-2FBB-FC0B-68A8-615C75DC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E68C6-EBE0-32E2-34E3-A016D3A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3B95-3BD4-4D97-3A82-7972E0D1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12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3967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66263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595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532432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8089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22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780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10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5908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42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5395-E3A1-ABFC-E635-5C737B23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960AD-86C8-FDEC-5430-ED91303B8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B834-414F-3B13-797F-710522B7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98F6-815E-C9E8-FA5C-01D82AD1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538C1-D843-F6A2-7DE2-3DD17757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4029-0A25-D8D0-54EB-161BE21F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19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5804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0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995217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2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8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8955487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6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13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22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599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4508B-D9BF-0941-1BCB-86FBE775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F18D6-A9FB-9819-036B-78C09823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4D74-C4AD-3D66-EE99-D96B0DF2C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A452-57B0-467F-9E46-DAEA6A6E2B2D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1822-5E21-D976-BF41-A434E5ED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664D-9DCB-D577-4829-A1C838946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116D-B1F5-47E0-B43A-B3601B50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2375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Циклы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while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while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test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повторения определённых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35101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Цикл </a:t>
            </a:r>
            <a:r>
              <a:rPr lang="en-US" b="1" dirty="0">
                <a:latin typeface="+mj-lt"/>
                <a:ea typeface="Jura" pitchFamily="2" charset="0"/>
              </a:rPr>
              <a:t>for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elem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operator1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else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</a:t>
            </a: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Применяется для обхода всех элементов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140942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Операторы управления циклом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2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Циклы </a:t>
            </a:r>
            <a:r>
              <a:rPr lang="en-US" sz="3600" b="1" dirty="0">
                <a:latin typeface="+mn-lt"/>
                <a:ea typeface="Jura" pitchFamily="2" charset="0"/>
              </a:rPr>
              <a:t>while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и </a:t>
            </a:r>
            <a:r>
              <a:rPr lang="en-US" sz="3600" b="1" dirty="0">
                <a:latin typeface="+mn-lt"/>
                <a:ea typeface="Jura" pitchFamily="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7495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Итератор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D22B7D-90D7-52BD-AF0B-05235A80D0E1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5522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Простейшая валидация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1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минимального элемента списка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3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Простейшая валидация</vt:lpstr>
      <vt:lpstr>Поиск минимального элемента списка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2023-09-28T18:20:28Z</dcterms:created>
  <dcterms:modified xsi:type="dcterms:W3CDTF">2023-09-28T18:20:53Z</dcterms:modified>
</cp:coreProperties>
</file>