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0" r:id="rId3"/>
    <p:sldId id="575" r:id="rId4"/>
    <p:sldId id="576" r:id="rId5"/>
    <p:sldId id="577" r:id="rId6"/>
    <p:sldId id="835" r:id="rId7"/>
    <p:sldId id="579" r:id="rId8"/>
    <p:sldId id="836" r:id="rId9"/>
    <p:sldId id="581" r:id="rId10"/>
    <p:sldId id="582" r:id="rId11"/>
    <p:sldId id="5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исключая символ </a:t>
          </a:r>
          <a:r>
            <a:rPr lang="en-US" sz="28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800" kern="1200" dirty="0"/>
            <a:t> – </a:t>
          </a:r>
          <a:r>
            <a:rPr lang="ru-RU" sz="2800" kern="1200" dirty="0"/>
            <a:t>положительное целое число и ноль</a:t>
          </a:r>
          <a:endParaRPr lang="en-US" sz="28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800" kern="1200" dirty="0"/>
            <a:t> – </a:t>
          </a:r>
          <a:r>
            <a:rPr lang="ru-RU" sz="2800" kern="1200" dirty="0"/>
            <a:t>любые буквы и числа плюс символы </a:t>
          </a:r>
          <a:r>
            <a:rPr lang="en-US" sz="2800" kern="1200" dirty="0"/>
            <a:t>_ </a:t>
          </a:r>
          <a:r>
            <a:rPr lang="ru-RU" sz="2800" kern="1200" dirty="0"/>
            <a:t>и –</a:t>
          </a:r>
          <a:endParaRPr lang="en-US" sz="28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800" kern="1200" dirty="0"/>
            <a:t> – </a:t>
          </a:r>
          <a:r>
            <a:rPr lang="ru-RU" sz="2800" kern="1200" dirty="0"/>
            <a:t>айди в нижнем регистре, символы-разделители включены</a:t>
          </a:r>
          <a:endParaRPr lang="en-US" sz="28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включая символ </a:t>
          </a:r>
          <a:r>
            <a:rPr lang="en-US" sz="28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8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8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6CA-D1F1-B0F8-D43E-919F37769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84721-2B43-9FD5-DA60-E5C328F4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568F-B9FC-1DFD-600A-A0524BAC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5D53-F37B-6300-BCA2-1C508A6D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215-1BDB-C84D-5009-09C24232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381-CDAB-65B2-80E2-C3DB63D6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8A678-0727-E1BF-B4FF-65B5D47EE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0F45-D84E-4EDE-C833-3756A590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E60B-E27A-AA91-CA71-5A4365BC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6D79-FB21-05B3-5894-A6F55B9C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04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24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7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5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2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8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6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18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9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7482970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88611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F87C5-0FDE-A211-3526-4E6987852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1A9C5-32F5-529E-8FB6-6870CEF8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4980-D2A8-DEA6-8CE9-BDDDED4A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412B-47E1-9134-1C69-5E693ECE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6DB3-C966-5D33-8ED5-74AC3AE9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78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4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91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7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578612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03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51771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2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216217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517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7326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19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5703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5563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260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84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443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3976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0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490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5542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644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163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1906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585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7550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8C22-6D78-82A6-2F33-6069DCD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946C-9683-DB1E-AB89-C6736B8F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5E3D-A87C-7A0D-5B0B-811AEEEF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D998-6DD2-E4F3-9753-DF3DC8D1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AC47-B534-B192-CAD8-197EBB19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2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504655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62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0950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9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7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7588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9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848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15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8697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CF34-0E5A-8E7B-6AFE-E97E08B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D9780-5B4B-391A-3896-5FEE73E1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ADDC-D3D9-E9D8-482C-A5CC6C45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52EB-D319-D817-6F81-8B23AF1B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1945-5DDB-BC93-E80C-F6B4EE93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97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273748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592837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6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56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527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28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01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248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86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067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042B-2317-D7A8-41A8-AE859629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D77E-201A-8BEF-341A-47C8BE177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C7400-4C68-8BFE-5FA2-A7251AFE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A2C0-3AA3-3F38-8633-4AE284FE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98594-676B-B41C-B0CD-C68BA04A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1E73-CEBC-7A3E-73BD-5F2AA871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32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460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4407512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94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620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76821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185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187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1727296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08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019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C9F6-894A-02FF-7282-B7EE1EF1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0972-C415-A86B-DED0-C969F13F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8B2D6-DFBC-0256-4A6D-2EFA6DE2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48828-7BE1-B327-E285-C5C4BCDC6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E86F-3799-2264-F123-423E8ED3D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3CEAB-26D8-4D0F-F853-06BF27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56019-A564-4CC3-9A7A-6CBB6BDF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AA9A0-D51D-8D7F-041C-5BA624D2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157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4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5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495757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27976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1647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084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6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703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2EB3-F077-52B8-519B-F8E59C31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41DFD-AEFB-C66D-8D56-C90D1D4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081-6BA6-824D-0263-6E29082C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5C7BC-86B1-3007-EA5E-88F4C027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2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621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80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8639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4404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7148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95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46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805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76730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403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D50C1-DEBD-9640-D4F1-66438899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11DD2-EB97-3E7C-50F2-93F99C98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84A98-43EB-9B0A-528B-87D9A49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54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5821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5740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28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9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482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486549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82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286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609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916444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EE4A-D08D-D5BD-DF31-690BC6F1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64B2-5B02-11B4-0797-271F39BC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864A-BC58-4E5B-8EC3-CD161DCA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1BED-FB26-96F7-3E35-648B3DE0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2EC63-6B39-DC46-1F43-556ACB54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46B9-D758-5B8C-462A-A6C86B1C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26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535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0696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393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711833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885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20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217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8836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94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703E-930F-7153-574E-54D06ECB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B49DF-7867-3044-6FB1-3C3F1815A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4B7A-1A5A-9973-E415-5925C4EB5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8403-7950-EA89-1893-5AFD8B59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D714D-2F92-15B1-8E70-F14CC647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31885-9F79-A3DE-F47C-AFF7976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31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509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2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174529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0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2949115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8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45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18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5666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BCAFA-0347-2930-442F-E053D3BC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59C0-1734-C401-DE25-E650DAE3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7D6A-1DB8-6DB3-D840-E40FE2BE0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4076-4F46-43E6-869E-D383203349F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B510-545A-B5A9-A4B0-5377DD0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3B61-2F64-8F07-0C9F-41FE92080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7693-0F6B-49EF-B616-5809661A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3013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/>
              <a:t>Django ORM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7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URL patterns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ORM</dc:title>
  <dc:creator>Mikita Tsiarentsyeu</dc:creator>
  <cp:lastModifiedBy>Mikita Tsiarentsyeu</cp:lastModifiedBy>
  <cp:revision>1</cp:revision>
  <dcterms:created xsi:type="dcterms:W3CDTF">2023-11-21T18:19:49Z</dcterms:created>
  <dcterms:modified xsi:type="dcterms:W3CDTF">2023-11-21T18:20:19Z</dcterms:modified>
</cp:coreProperties>
</file>