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84" r:id="rId3"/>
    <p:sldId id="585" r:id="rId4"/>
    <p:sldId id="837" r:id="rId5"/>
    <p:sldId id="838" r:id="rId6"/>
    <p:sldId id="597" r:id="rId7"/>
    <p:sldId id="598" r:id="rId8"/>
    <p:sldId id="5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072453"/>
          <a:ext cx="10515600" cy="5040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>
        <a:off x="0" y="3072453"/>
        <a:ext cx="10515600" cy="504061"/>
      </dsp:txXfrm>
    </dsp:sp>
    <dsp:sp modelId="{8F13876A-1E80-44C3-A578-D1BC44482176}">
      <dsp:nvSpPr>
        <dsp:cNvPr id="0" name=""/>
        <dsp:cNvSpPr/>
      </dsp:nvSpPr>
      <dsp:spPr>
        <a:xfrm rot="10800000">
          <a:off x="0" y="2304767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2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200" kern="1200" dirty="0">
              <a:latin typeface="Jura" pitchFamily="2" charset="0"/>
              <a:ea typeface="Jura" pitchFamily="2" charset="0"/>
            </a:rPr>
            <a:t>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2304767"/>
        <a:ext cx="10515600" cy="503732"/>
      </dsp:txXfrm>
    </dsp:sp>
    <dsp:sp modelId="{7650B082-6111-4695-9E70-E0E20D2EE9C9}">
      <dsp:nvSpPr>
        <dsp:cNvPr id="0" name=""/>
        <dsp:cNvSpPr/>
      </dsp:nvSpPr>
      <dsp:spPr>
        <a:xfrm rot="10800000">
          <a:off x="0" y="1537081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537081"/>
        <a:ext cx="10515600" cy="503732"/>
      </dsp:txXfrm>
    </dsp:sp>
    <dsp:sp modelId="{6089666A-EE5D-4A2F-AAE5-1EA21ABB4FF4}">
      <dsp:nvSpPr>
        <dsp:cNvPr id="0" name=""/>
        <dsp:cNvSpPr/>
      </dsp:nvSpPr>
      <dsp:spPr>
        <a:xfrm rot="10800000">
          <a:off x="0" y="769396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769396"/>
        <a:ext cx="10515600" cy="503732"/>
      </dsp:txXfrm>
    </dsp:sp>
    <dsp:sp modelId="{9464F691-38A5-43FB-B62E-88CC50DB311F}">
      <dsp:nvSpPr>
        <dsp:cNvPr id="0" name=""/>
        <dsp:cNvSpPr/>
      </dsp:nvSpPr>
      <dsp:spPr>
        <a:xfrm rot="10800000">
          <a:off x="0" y="1710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2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2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710"/>
        <a:ext cx="10515600" cy="503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E51C-E862-2D2C-AD45-76EE6723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9E1CF-C56A-9AFD-4709-A5B25CD0F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3BCD-466C-74EC-A239-F89AA4A8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7056-193A-430E-9D4C-351D9B4FF2D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F20B2-C4F4-E5AD-8E56-815AF36D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946A4-CB07-A8F4-1882-C61D2792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4BF8-885C-405C-BA99-2931144A5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6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FCDB-C778-1190-4672-53BA6624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0A600-1622-388C-D9C9-474B69AEA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8FD7-33E7-769D-EEAD-D9A70729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7056-193A-430E-9D4C-351D9B4FF2D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704A0-7327-5068-E417-5B2D9456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835CE-ADAE-72E8-10CC-A1BB1B30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4BF8-885C-405C-BA99-2931144A5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774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31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935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088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05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72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57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61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200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6303747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83371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884DA-514A-CB3D-215B-1EA04E1AA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5D405-AE2A-5D82-8644-648ED6880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0C87-28FB-6E23-7EFF-DB42E300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7056-193A-430E-9D4C-351D9B4FF2D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1498-8D41-73B3-1E2E-9EB36DB6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E1EBF-6932-A774-A43F-32E84366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4BF8-885C-405C-BA99-2931144A5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3100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284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85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273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94302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48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89140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801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372524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4988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2564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847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2269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7117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0111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9856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0286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8998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12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989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163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4529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8914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7150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6186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6606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7BBA-F51D-11E9-DFF6-F7D41816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3997-A25D-0B59-545F-B9A0930D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0535-5188-0C6C-30D3-9DDA62CE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7056-193A-430E-9D4C-351D9B4FF2D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1B70E-2711-6F37-60BF-BB7190D6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48FE-7F5F-D2FF-BC43-20E68E00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4BF8-885C-405C-BA99-2931144A5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89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81745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43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75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99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77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507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80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0525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54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7641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5902-DF3B-DB85-70AF-F2AA1351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10A27-73B9-8E83-B4FE-45CFDDA3A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3ADE9-8115-E150-D2B5-52684F17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7056-193A-430E-9D4C-351D9B4FF2D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7FEA5-7F0D-AAC6-A3E6-C0C0E120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C5C61-3BED-9F14-1088-65542E59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4BF8-885C-405C-BA99-2931144A5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56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119977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303064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11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6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0074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9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638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9931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9554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337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FDE8-CC45-7041-F015-E869F15D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CEA3-C67C-738C-475A-49810767B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B92D2-551F-004E-58DE-D04178F34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22EE8-DC5E-2432-99AA-A66F5A93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7056-193A-430E-9D4C-351D9B4FF2D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7809C-F4C5-0E9C-525B-36BCCF65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8E445-3081-EF30-50CA-242BCE5C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4BF8-885C-405C-BA99-2931144A5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686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6127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22640281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0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117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99496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093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8001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7934821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26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8377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D35B-2837-E62D-4CC9-997F1473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1D61D-7086-A957-F774-0A40BC063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95C99-322E-F509-A89D-D620F388D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DEE33-2772-1BD4-76F5-EFC01D410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DD9DD-10CB-DC44-F1EB-642D48CED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4BD06-DDC0-28B2-8900-CCF52A00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7056-193A-430E-9D4C-351D9B4FF2D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BBA89-53DC-1498-EF38-DFDA9E34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8EAAF-381D-8711-579E-CCE61825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4BF8-885C-405C-BA99-2931144A5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967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888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3550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72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36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4897041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7779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2412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03326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262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8836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BAA6-7B74-A64C-0BDD-CF250092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AA31A-D0D9-1523-2318-A3BFE176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7056-193A-430E-9D4C-351D9B4FF2D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DE388-39F3-80BE-BCA8-A42CB380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6AE5B-C764-BDA3-7048-28B57D37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4BF8-885C-405C-BA99-2931144A5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75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085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3324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9307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9238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533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336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466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2253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2569634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4302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12075-4768-3C5F-995B-5A3277A6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7056-193A-430E-9D4C-351D9B4FF2D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78652-9ECB-1B9D-EDA0-28C2D3CE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FCD5A-191E-17F1-72EA-7FA0AF6E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4BF8-885C-405C-BA99-2931144A5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55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1102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49906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1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7805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603933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9204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8607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4084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7845640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C50F-4F3C-88BA-7E76-B93E1FDA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4B19-C552-7431-AECD-68C03974C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08A97-FCD4-83D6-8384-A53339B84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CF31C-AE5B-D963-5423-D0154AE4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7056-193A-430E-9D4C-351D9B4FF2D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0A7CA-D581-66C2-A948-DAB3BEF9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9649E-78CC-A325-5455-CEBA674D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4BF8-885C-405C-BA99-2931144A5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167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7547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895263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2871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0791428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015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41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2063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19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5521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01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6B47-639A-1165-05A7-9ED3EB0C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20B1F-3401-9E45-FCDD-3B91FEA47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CC204-8AC8-6F01-7F81-5C48E4D59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68A4C-28F5-C51C-1D65-6864DE16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7056-193A-430E-9D4C-351D9B4FF2D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A238-4F2F-1AD6-F7E7-E94EE3E8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0A7F6-8E15-F185-B699-9D99BBC4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4BF8-885C-405C-BA99-2931144A5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60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4975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12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0812924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609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94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8123090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748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2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470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1771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B796E-4FD1-86F2-0A39-8BC6DEFD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4BDC4-508D-0098-FE96-DC20238B3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39CE0-414D-152B-379A-92CDBFF16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47056-193A-430E-9D4C-351D9B4FF2D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EE1A-24CF-561B-4F53-BCC0B965C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4A67-E936-7411-1AFD-91951943A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4BF8-885C-405C-BA99-2931144A5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3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18250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meta --&gt;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base.html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extends “base.html”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&lt;!--some specific content--&gt;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</a:t>
            </a:r>
            <a:r>
              <a:rPr lang="en-US" dirty="0"/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80557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ru-RU" sz="2800" dirty="0"/>
              <a:t>шаблоны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9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css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Form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post_message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/"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"post"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Enter message: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"text"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message_field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"Your message..."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Группа полей, с помощью которых пользователь может отправлять данные на сервер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EB332-B27E-4650-BA56-3B9C986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5178256"/>
            <a:ext cx="6367678" cy="7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subtitle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content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image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forms.ImageField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type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forms.ChoiceField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(choices=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Post.POST_TYPES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'Post 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вручную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Примеры использования синтаксиса шаблонов </vt:lpstr>
      <vt:lpstr>Примеры использования синтаксиса шаблонов </vt:lpstr>
      <vt:lpstr>Блог: шаблоны</vt:lpstr>
      <vt:lpstr>Блог: css</vt:lpstr>
      <vt:lpstr>HTML Form </vt:lpstr>
      <vt:lpstr>Обработка формы</vt:lpstr>
      <vt:lpstr>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Примеры использования синтаксиса шаблонов </dc:title>
  <dc:creator>Mikita Tsiarentsyeu</dc:creator>
  <cp:lastModifiedBy>Mikita Tsiarentsyeu</cp:lastModifiedBy>
  <cp:revision>1</cp:revision>
  <dcterms:created xsi:type="dcterms:W3CDTF">2023-11-23T18:11:16Z</dcterms:created>
  <dcterms:modified xsi:type="dcterms:W3CDTF">2023-11-23T18:11:48Z</dcterms:modified>
</cp:coreProperties>
</file>