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40177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88658"/>
        <a:ext cx="6761038" cy="896166"/>
      </dsp:txXfrm>
    </dsp:sp>
    <dsp:sp modelId="{45D9638F-4D8A-4914-98FE-E49CE4A544C5}">
      <dsp:nvSpPr>
        <dsp:cNvPr id="0" name=""/>
        <dsp:cNvSpPr/>
      </dsp:nvSpPr>
      <dsp:spPr>
        <a:xfrm>
          <a:off x="0" y="1105306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1153787"/>
        <a:ext cx="6761038" cy="896166"/>
      </dsp:txXfrm>
    </dsp:sp>
    <dsp:sp modelId="{9310719F-4988-43FD-BF0C-661E10BB3AC9}">
      <dsp:nvSpPr>
        <dsp:cNvPr id="0" name=""/>
        <dsp:cNvSpPr/>
      </dsp:nvSpPr>
      <dsp:spPr>
        <a:xfrm>
          <a:off x="0" y="2170435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2218916"/>
        <a:ext cx="6761038" cy="896166"/>
      </dsp:txXfrm>
    </dsp:sp>
    <dsp:sp modelId="{85518459-8231-4D9B-B126-AE2BA489E003}">
      <dsp:nvSpPr>
        <dsp:cNvPr id="0" name=""/>
        <dsp:cNvSpPr/>
      </dsp:nvSpPr>
      <dsp:spPr>
        <a:xfrm>
          <a:off x="0" y="3235564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3284045"/>
        <a:ext cx="6761038" cy="896166"/>
      </dsp:txXfrm>
    </dsp:sp>
    <dsp:sp modelId="{01161A7B-073D-4560-9F39-1B7FD840EF55}">
      <dsp:nvSpPr>
        <dsp:cNvPr id="0" name=""/>
        <dsp:cNvSpPr/>
      </dsp:nvSpPr>
      <dsp:spPr>
        <a:xfrm>
          <a:off x="0" y="4300693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8481" y="4349174"/>
        <a:ext cx="67610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9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900" kern="1200" dirty="0">
              <a:latin typeface="Jura" pitchFamily="2" charset="0"/>
              <a:ea typeface="Jura" pitchFamily="2" charset="0"/>
            </a:rPr>
            <a:t>/</a:t>
          </a:r>
          <a:r>
            <a:rPr lang="ru-RU" sz="39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3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9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9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900" kern="1200">
              <a:latin typeface="Jura" pitchFamily="2" charset="0"/>
              <a:ea typeface="Jura" pitchFamily="2" charset="0"/>
            </a:rPr>
            <a:t>/</a:t>
          </a:r>
          <a:r>
            <a:rPr lang="ru-RU" sz="29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9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671B-8C87-BAA5-E52F-9B4C1AF5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0E35-5CB4-9339-B154-A237871A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D059-7328-5FDD-5AC3-ECFF80A1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22A8-0351-A637-7417-C7D9D65D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2F7F-B93D-FEE8-0A92-FA9F505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0DBC-B180-69F6-69AB-7EC4C69F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1B37-15CF-12C4-F965-BD686A7C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1658-2F95-98D3-ABD6-FB0C730E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F6A7-D63F-96AE-8A95-4F04F6B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5CF0-0BB8-355F-367C-930330C4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4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30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1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45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9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4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3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0184559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03592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DAAF6-B729-FAFA-D515-57C48FDA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AF43-E54F-2216-0F48-ACE98CCE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639D-F747-AD28-7CF3-0446ACAF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0AE0-A657-0612-051B-AA80C56B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6F26-4E83-9FB5-98BA-4C1DAD5B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87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0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2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6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199247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7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88875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7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771989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6874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798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643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1275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9203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07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28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700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447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8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301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9671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52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1655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321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2693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2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F09F-EAEA-3B76-29A3-F55F4822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2B95-7EB5-5EA9-D3B6-010731DA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FD38-1124-5C00-1934-696154A0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CD6D-CD8D-DC30-9181-7167EB13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C6C2-1D44-4E6E-3D08-F7A7C6D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0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956554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2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739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9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2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6891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54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672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45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742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3B1-C0A9-9B60-5DC3-E93184AB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03BCF-B18D-0D1D-DAA7-88C4ABAD7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8CD9-264E-38BF-250A-ED16969D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8014-12B8-9169-1BEB-B5801B75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CFE2-B11D-8E54-4569-24A2AB07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3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958129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545146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2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1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488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24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819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407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848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0FBE-192C-F0FB-86D7-76A29420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9946-46B4-4113-0CD1-B1FE87CB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2488-28FE-DA4C-7160-D114CF5D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EA10-6FDC-98BC-850E-B5C353C2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F707-699C-CB1E-07E9-7EB19888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8455-CF66-F85A-0CE8-3D231EC2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8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769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3004433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7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355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3958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6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24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6474940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110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1B93-A923-2C21-801F-DE466EEB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74A61-33F4-5F18-EB56-7D53CB7A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C6CB-708F-3D98-C047-D37F484F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A58AC-E3BC-3F75-09CB-1501548E0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3CEBD-2341-DB1B-24F0-9C2A2720C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560DC-E327-E9F7-5848-FC829730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D4991-F1AA-9796-92DF-6EFDFDC3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6E423-12C1-A876-6F50-38BF9136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45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348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7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478288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2785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04068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7506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7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205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96C8-6FF3-7EBE-FEEC-5EB0061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EDF38-1041-45B2-6525-7B9759C1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5FB19-1A9C-DA8F-2662-3223B09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432BB-E873-82A6-2B92-B8658B9E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68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3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495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9683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5069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282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0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5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399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793576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495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260A-CB2D-4FA5-0BB7-C73F5D03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05FC-B801-1488-641A-992A891D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4465-76C8-DAFF-1834-08067F34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6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217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80753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7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9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199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4827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578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812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040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186808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5B2-70ED-3D6B-E3F2-8DC95043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1AE2-6AE2-1014-FD66-F9FCDF5F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7892-C34D-B481-8E18-61ABBA7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0C43-984C-0FA0-EE69-EE4DD840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BC41B-CC73-C681-E9DD-7D0DD37B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5699-9DD5-E9CF-86C9-621BE709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773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82705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940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813318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3412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1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972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9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4120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8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46CD-71F2-71CC-3D40-F4DE8350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AF26D-4ED1-7D75-7BD9-A0709B89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38AE-D4A6-85B3-BDB5-2E35032A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DB34-C952-7420-1DD0-893984B3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58C6-72B3-FBF7-9D75-7051F0A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258B-5000-F7F0-4886-F32A0F10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15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4314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7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764132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64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7635894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6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0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35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19D9D-C1F3-0204-9264-71085F74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F1F3-AFC4-C2BE-A0E1-3E3FC101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8A6E-9E95-36D3-132B-A0925976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9C3E-53FA-46DB-94F5-E703F10660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FD8-A9AF-13C1-C972-7F1D0D18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8969-35BC-47B2-F4C9-F18059374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2EA8-698D-46DC-8C0F-4B9E9275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00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1335</Words>
  <Application>Microsoft Office PowerPoint</Application>
  <PresentationFormat>Widescreen</PresentationFormat>
  <Paragraphs>249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2023-11-16T17:02:06Z</dcterms:created>
  <dcterms:modified xsi:type="dcterms:W3CDTF">2023-11-16T18:14:55Z</dcterms:modified>
</cp:coreProperties>
</file>