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827" r:id="rId9"/>
    <p:sldId id="570" r:id="rId10"/>
    <p:sldId id="571" r:id="rId11"/>
    <p:sldId id="828" r:id="rId12"/>
    <p:sldId id="8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+mj-lt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позволяет делать запросы в бд</a:t>
          </a:r>
          <a:endParaRPr lang="en-US" dirty="0">
            <a:latin typeface="+mj-lt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таблицы</a:t>
          </a:r>
          <a:endParaRPr lang="en-US" dirty="0">
            <a:latin typeface="+mj-lt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Удаление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Создание таблицы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Создание поля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Изменение поля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Удаление поля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2E87-62B6-3950-A104-2AE3182D2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8D15D-254B-120F-CCAE-2FAA1BAF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3880B-C6B6-FB36-B913-98AFF9FD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B328-6C1E-4C3E-8A08-595A5911261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8D2C0-7F42-F6C7-00FE-4C6136D0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3C33-B0FE-663E-D961-F9E6ACDC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E457-F3C1-4750-8E17-3EF24EFC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D924-D8DF-2F7D-0E72-CBCB9227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0B7F7-A8E7-9550-0BE7-3AB009D4A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1EC0A-11D7-1B40-3CC0-4D4A00CC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B328-6C1E-4C3E-8A08-595A5911261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C3E5-A4EC-3AB1-2FCF-394B0B35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FEFDA-9570-0D54-6292-5305C59D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E457-F3C1-4750-8E17-3EF24EFC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25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2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1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72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11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54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79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37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96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7393214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71469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A2B78-ECEB-3DC8-B5AF-42BC55B13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CC576-A249-562E-48D2-B4B60BDA6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3CDB-135E-157F-B765-320A518D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B328-6C1E-4C3E-8A08-595A5911261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7158-677D-F35E-6B3F-96A60F26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160A-134D-9536-DC87-EB7B6108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E457-F3C1-4750-8E17-3EF24EFC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5484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71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1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85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429786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86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3020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76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336160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4251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56853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103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4668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76284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740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466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395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3506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0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062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945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7598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4365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9711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7267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8923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4F93-C309-8B65-69A7-AB2722EE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9318-EC05-CB88-02AE-478E548A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D2FB-B964-4FD4-BF22-4650BCD9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B328-6C1E-4C3E-8A08-595A5911261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A14B-070E-B782-98C3-46B1580A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BB17-7634-A6B6-FCCD-7461047B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E457-F3C1-4750-8E17-3EF24EFC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7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8255965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1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199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058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78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987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15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3703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33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7135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F23-8CFE-3F22-44E7-95BCFC6E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B6F27-D178-F9DF-71D7-C495F26B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BFFA2-14C4-3E5C-4664-49C46BC9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B328-6C1E-4C3E-8A08-595A5911261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D3E2-9EBD-A53C-C1D4-26BB1DE4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5E74-E1AC-5BFD-E5E2-94AB22F7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E457-F3C1-4750-8E17-3EF24EFC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97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615247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302032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57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42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5052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70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2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8475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9505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644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2653-DF1F-F150-6398-F89ECBD4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EADD-37C8-AD7B-4517-78993E167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BC43E-F2FD-822F-6529-247C639CE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FB3FF-CC01-21D6-E29F-4167CB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B328-6C1E-4C3E-8A08-595A5911261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1D93F-7064-190D-ABB0-57EDA2E7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DCB41-4323-47C9-CBF8-D1320D70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E457-F3C1-4750-8E17-3EF24EFC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83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7252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6084937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56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7345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64355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1727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391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591065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3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54079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8BDD-E193-2588-C478-11D92AAD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637D-9FC7-FFE8-DFD9-0DEDF6D0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4A154-96AC-099C-FCC3-E34E0EEBA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999C8-32F5-034A-3753-4B311742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0972E-8433-FA7A-7BB5-7D45D1A17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9F52C-9B45-6C1A-9A76-E517A17F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B328-6C1E-4C3E-8A08-595A5911261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2DCCB-630E-5166-951F-4BA0C3A7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E3D61-CE78-59FC-A1F9-DD8845ED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E457-F3C1-4750-8E17-3EF24EFC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932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97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1121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10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94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6694294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58754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4123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12565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33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863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6577-27F2-5FB1-C57B-CEEB3F03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9E61F-CBD4-8CDC-41A6-526CB338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B328-6C1E-4C3E-8A08-595A5911261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A533F-2F48-F6F1-C903-32C29E7F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206C7-6483-FF9E-0C75-334FA789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E457-F3C1-4750-8E17-3EF24EFC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43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532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9826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4696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9916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1941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16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60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1155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7027772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852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227E7-491D-B9BA-5A3D-BC421A97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B328-6C1E-4C3E-8A08-595A5911261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9C809-0B68-D89E-BEBB-1F9E36A6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3FD40-2B6B-E87F-3BD4-0091712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E457-F3C1-4750-8E17-3EF24EFC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79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3814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5466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7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05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1863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81828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8587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21462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5178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38968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C552-22F1-7921-A4E4-3593FD67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85F9-438E-FD80-DA25-F60A33A72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58E2-A253-1F3F-7C09-454201921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95808-49E9-F102-6D16-350A1699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B328-6C1E-4C3E-8A08-595A5911261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A8E07-191A-1044-B04B-84D44B17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6C610-0389-C89C-D20F-973CBF52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E457-F3C1-4750-8E17-3EF24EFC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55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3668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154973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5065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87490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7106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768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0991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51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5098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23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7C5D-70A4-4F16-C702-EB2A2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385AC-5DB6-128C-FF2B-15F0E4D2A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CD456-4CFB-B3DD-826F-B7A03E92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69FB-AD9C-6207-2867-61A58BA2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B328-6C1E-4C3E-8A08-595A5911261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D1CC6-E7E6-0382-24EC-46730EF4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C66F2-E0EF-3398-A69A-8AFCB2EB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E457-F3C1-4750-8E17-3EF24EFC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4941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9987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75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903596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76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046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0027403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88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804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89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1289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7BE5B-F356-04C2-8438-F85656B5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FA12F-6D6C-7BF8-6EC0-508794D9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654E-5221-0AD3-D72F-B1874B52E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B328-6C1E-4C3E-8A08-595A5911261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0F23-4364-0CB0-3BA4-E28BDF85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8B8E-7E7A-6DB4-4E8E-557B91FD9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E457-F3C1-4750-8E17-3EF24EFC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74685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первоначальная миграция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интерфейс</a:t>
            </a:r>
            <a:r>
              <a:rPr lang="en-US" sz="2800" dirty="0"/>
              <a:t> </a:t>
            </a:r>
            <a:r>
              <a:rPr lang="en-US" sz="2800" dirty="0" err="1"/>
              <a:t>админа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5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642764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«Имя продукта»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«Смеркалось, жаркий день бледнел неуловимо...»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2576" y="3082493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3.14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731510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r>
              <a:rPr lang="en-US" dirty="0"/>
              <a:t> (field options)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модель и поля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8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 (field options)</vt:lpstr>
      <vt:lpstr>Блог: модель и поля</vt:lpstr>
      <vt:lpstr>Миграции </vt:lpstr>
      <vt:lpstr>Первоначальная (initial) миграция</vt:lpstr>
      <vt:lpstr>Блог: первоначальная миграция</vt:lpstr>
      <vt:lpstr>Блог: интерфейс админа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2023-11-16T18:15:02Z</dcterms:created>
  <dcterms:modified xsi:type="dcterms:W3CDTF">2023-11-16T18:15:24Z</dcterms:modified>
</cp:coreProperties>
</file>