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97" r:id="rId3"/>
    <p:sldId id="598" r:id="rId4"/>
    <p:sldId id="599" r:id="rId5"/>
    <p:sldId id="600" r:id="rId6"/>
    <p:sldId id="839" r:id="rId7"/>
    <p:sldId id="592" r:id="rId8"/>
    <p:sldId id="593" r:id="rId9"/>
    <p:sldId id="594" r:id="rId10"/>
    <p:sldId id="595" r:id="rId11"/>
    <p:sldId id="841" r:id="rId12"/>
    <p:sldId id="588" r:id="rId13"/>
    <p:sldId id="589" r:id="rId14"/>
    <p:sldId id="590" r:id="rId15"/>
    <p:sldId id="84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DDE11-4369-41E3-9F7B-29AD0DC9E394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513749FC-4934-46BD-9E5B-F9D5B46DC15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Выделенный </a:t>
          </a:r>
          <a:r>
            <a:rPr lang="en-US" dirty="0">
              <a:latin typeface="Jura" pitchFamily="2" charset="0"/>
              <a:ea typeface="Jura" pitchFamily="2" charset="0"/>
            </a:rPr>
            <a:t>View </a:t>
          </a:r>
          <a:r>
            <a:rPr lang="ru-RU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BAFE0E-775A-42EE-8104-CF6EE9230D29}" type="parTrans" cxnId="{70AB86D2-2A9A-4B35-BD19-05AFDD548685}">
      <dgm:prSet/>
      <dgm:spPr/>
      <dgm:t>
        <a:bodyPr/>
        <a:lstStyle/>
        <a:p>
          <a:endParaRPr lang="en-US"/>
        </a:p>
      </dgm:t>
    </dgm:pt>
    <dgm:pt modelId="{26871F20-147E-4E56-9944-642881CA8E47}" type="sibTrans" cxnId="{70AB86D2-2A9A-4B35-BD19-05AFDD548685}">
      <dgm:prSet/>
      <dgm:spPr/>
      <dgm:t>
        <a:bodyPr/>
        <a:lstStyle/>
        <a:p>
          <a:endParaRPr lang="en-US"/>
        </a:p>
      </dgm:t>
    </dgm:pt>
    <dgm:pt modelId="{F92EB04E-F298-496C-9E45-2A8AD9640B9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4EEB1B6-E55C-4625-9275-E783031EFC01}" type="parTrans" cxnId="{F004F74A-A75D-4F31-821A-8EE24EB70EBA}">
      <dgm:prSet/>
      <dgm:spPr/>
      <dgm:t>
        <a:bodyPr/>
        <a:lstStyle/>
        <a:p>
          <a:endParaRPr lang="en-US"/>
        </a:p>
      </dgm:t>
    </dgm:pt>
    <dgm:pt modelId="{F39587F7-B4CF-46EB-8896-9107FBC56839}" type="sibTrans" cxnId="{F004F74A-A75D-4F31-821A-8EE24EB70EBA}">
      <dgm:prSet/>
      <dgm:spPr/>
      <dgm:t>
        <a:bodyPr/>
        <a:lstStyle/>
        <a:p>
          <a:endParaRPr lang="en-US"/>
        </a:p>
      </dgm:t>
    </dgm:pt>
    <dgm:pt modelId="{01DBA151-123A-4EAB-A052-4D02A729798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0410774-3BF0-400C-847F-F1599BCFD48B}" type="parTrans" cxnId="{3C13EF45-2048-475E-85BC-6132E3795AAA}">
      <dgm:prSet/>
      <dgm:spPr/>
      <dgm:t>
        <a:bodyPr/>
        <a:lstStyle/>
        <a:p>
          <a:endParaRPr lang="en-US"/>
        </a:p>
      </dgm:t>
    </dgm:pt>
    <dgm:pt modelId="{A8860D21-00E1-4CB9-B3BA-DACD1DAAF5B0}" type="sibTrans" cxnId="{3C13EF45-2048-475E-85BC-6132E3795AAA}">
      <dgm:prSet/>
      <dgm:spPr/>
      <dgm:t>
        <a:bodyPr/>
        <a:lstStyle/>
        <a:p>
          <a:endParaRPr lang="en-US"/>
        </a:p>
      </dgm:t>
    </dgm:pt>
    <dgm:pt modelId="{BA44FAC6-2403-4301-A5B7-1D0C6804E95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dirty="0" err="1">
              <a:latin typeface="Jura" pitchFamily="2" charset="0"/>
              <a:ea typeface="Jura" pitchFamily="2" charset="0"/>
            </a:rPr>
            <a:t>etc</a:t>
          </a:r>
          <a:r>
            <a:rPr lang="ru-RU" dirty="0">
              <a:latin typeface="Jura" pitchFamily="2" charset="0"/>
              <a:ea typeface="Jura" pitchFamily="2" charset="0"/>
            </a:rPr>
            <a:t>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CE5177A-B77A-4C10-988F-B9D05AE5C8D1}" type="parTrans" cxnId="{BD1FF132-2DE3-4E85-A60F-711A5CF81A88}">
      <dgm:prSet/>
      <dgm:spPr/>
      <dgm:t>
        <a:bodyPr/>
        <a:lstStyle/>
        <a:p>
          <a:endParaRPr lang="en-US"/>
        </a:p>
      </dgm:t>
    </dgm:pt>
    <dgm:pt modelId="{03F52A85-9733-4458-9DCC-F3210F49D6E8}" type="sibTrans" cxnId="{BD1FF132-2DE3-4E85-A60F-711A5CF81A88}">
      <dgm:prSet/>
      <dgm:spPr/>
      <dgm:t>
        <a:bodyPr/>
        <a:lstStyle/>
        <a:p>
          <a:endParaRPr lang="en-US"/>
        </a:p>
      </dgm:t>
    </dgm:pt>
    <dgm:pt modelId="{B8ADEEB3-CEBF-4B00-BF5E-F86A7FC6FD5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C517D51-C47C-4285-8C51-70E8D961C609}" type="parTrans" cxnId="{61E34F0D-A544-4930-AFE9-87EEED2ABCF3}">
      <dgm:prSet/>
      <dgm:spPr/>
      <dgm:t>
        <a:bodyPr/>
        <a:lstStyle/>
        <a:p>
          <a:endParaRPr lang="en-US"/>
        </a:p>
      </dgm:t>
    </dgm:pt>
    <dgm:pt modelId="{B78F5F2B-91E3-4CA3-B83A-67D19A7D37BB}" type="sibTrans" cxnId="{61E34F0D-A544-4930-AFE9-87EEED2ABCF3}">
      <dgm:prSet/>
      <dgm:spPr/>
      <dgm:t>
        <a:bodyPr/>
        <a:lstStyle/>
        <a:p>
          <a:endParaRPr lang="en-US"/>
        </a:p>
      </dgm:t>
    </dgm:pt>
    <dgm:pt modelId="{7544CDEF-C375-4E1F-9CB9-066313F4C712}" type="pres">
      <dgm:prSet presAssocID="{2C3DDE11-4369-41E3-9F7B-29AD0DC9E394}" presName="Name0" presStyleCnt="0">
        <dgm:presLayoutVars>
          <dgm:dir/>
          <dgm:animLvl val="lvl"/>
          <dgm:resizeHandles val="exact"/>
        </dgm:presLayoutVars>
      </dgm:prSet>
      <dgm:spPr/>
    </dgm:pt>
    <dgm:pt modelId="{31A15790-8633-46D1-9DD0-54E6D808F86E}" type="pres">
      <dgm:prSet presAssocID="{B8ADEEB3-CEBF-4B00-BF5E-F86A7FC6FD58}" presName="boxAndChildren" presStyleCnt="0"/>
      <dgm:spPr/>
    </dgm:pt>
    <dgm:pt modelId="{86EDEAA4-9100-4ED0-9762-917F8115B709}" type="pres">
      <dgm:prSet presAssocID="{B8ADEEB3-CEBF-4B00-BF5E-F86A7FC6FD58}" presName="parentTextBox" presStyleLbl="node1" presStyleIdx="0" presStyleCnt="5"/>
      <dgm:spPr/>
    </dgm:pt>
    <dgm:pt modelId="{FA908946-4256-40AC-B148-BC3A668DF8ED}" type="pres">
      <dgm:prSet presAssocID="{03F52A85-9733-4458-9DCC-F3210F49D6E8}" presName="sp" presStyleCnt="0"/>
      <dgm:spPr/>
    </dgm:pt>
    <dgm:pt modelId="{CC8C0629-266F-4113-9C67-B20C4555F8EF}" type="pres">
      <dgm:prSet presAssocID="{BA44FAC6-2403-4301-A5B7-1D0C6804E956}" presName="arrowAndChildren" presStyleCnt="0"/>
      <dgm:spPr/>
    </dgm:pt>
    <dgm:pt modelId="{8F13876A-1E80-44C3-A578-D1BC44482176}" type="pres">
      <dgm:prSet presAssocID="{BA44FAC6-2403-4301-A5B7-1D0C6804E956}" presName="parentTextArrow" presStyleLbl="node1" presStyleIdx="1" presStyleCnt="5"/>
      <dgm:spPr/>
    </dgm:pt>
    <dgm:pt modelId="{EDB8356D-C922-485D-A7D7-B6C113B7447B}" type="pres">
      <dgm:prSet presAssocID="{A8860D21-00E1-4CB9-B3BA-DACD1DAAF5B0}" presName="sp" presStyleCnt="0"/>
      <dgm:spPr/>
    </dgm:pt>
    <dgm:pt modelId="{9B1D3431-53D7-4838-A632-FF8AB2223728}" type="pres">
      <dgm:prSet presAssocID="{01DBA151-123A-4EAB-A052-4D02A7297985}" presName="arrowAndChildren" presStyleCnt="0"/>
      <dgm:spPr/>
    </dgm:pt>
    <dgm:pt modelId="{7650B082-6111-4695-9E70-E0E20D2EE9C9}" type="pres">
      <dgm:prSet presAssocID="{01DBA151-123A-4EAB-A052-4D02A7297985}" presName="parentTextArrow" presStyleLbl="node1" presStyleIdx="2" presStyleCnt="5"/>
      <dgm:spPr/>
    </dgm:pt>
    <dgm:pt modelId="{131668D2-1FFF-4E15-9C12-AB1E090AC5D9}" type="pres">
      <dgm:prSet presAssocID="{F39587F7-B4CF-46EB-8896-9107FBC56839}" presName="sp" presStyleCnt="0"/>
      <dgm:spPr/>
    </dgm:pt>
    <dgm:pt modelId="{3FC2E8C9-B3AF-4C43-9733-88175CE55307}" type="pres">
      <dgm:prSet presAssocID="{F92EB04E-F298-496C-9E45-2A8AD9640B9E}" presName="arrowAndChildren" presStyleCnt="0"/>
      <dgm:spPr/>
    </dgm:pt>
    <dgm:pt modelId="{6089666A-EE5D-4A2F-AAE5-1EA21ABB4FF4}" type="pres">
      <dgm:prSet presAssocID="{F92EB04E-F298-496C-9E45-2A8AD9640B9E}" presName="parentTextArrow" presStyleLbl="node1" presStyleIdx="3" presStyleCnt="5"/>
      <dgm:spPr/>
    </dgm:pt>
    <dgm:pt modelId="{4A0CB0C1-8FD2-468B-A75E-443FC6E8AABC}" type="pres">
      <dgm:prSet presAssocID="{26871F20-147E-4E56-9944-642881CA8E47}" presName="sp" presStyleCnt="0"/>
      <dgm:spPr/>
    </dgm:pt>
    <dgm:pt modelId="{7B0CD6B7-1EDA-4FF1-88B8-C5FA6C82449F}" type="pres">
      <dgm:prSet presAssocID="{513749FC-4934-46BD-9E5B-F9D5B46DC15B}" presName="arrowAndChildren" presStyleCnt="0"/>
      <dgm:spPr/>
    </dgm:pt>
    <dgm:pt modelId="{9464F691-38A5-43FB-B62E-88CC50DB311F}" type="pres">
      <dgm:prSet presAssocID="{513749FC-4934-46BD-9E5B-F9D5B46DC15B}" presName="parentTextArrow" presStyleLbl="node1" presStyleIdx="4" presStyleCnt="5"/>
      <dgm:spPr/>
    </dgm:pt>
  </dgm:ptLst>
  <dgm:cxnLst>
    <dgm:cxn modelId="{61E34F0D-A544-4930-AFE9-87EEED2ABCF3}" srcId="{2C3DDE11-4369-41E3-9F7B-29AD0DC9E394}" destId="{B8ADEEB3-CEBF-4B00-BF5E-F86A7FC6FD58}" srcOrd="4" destOrd="0" parTransId="{CC517D51-C47C-4285-8C51-70E8D961C609}" sibTransId="{B78F5F2B-91E3-4CA3-B83A-67D19A7D37BB}"/>
    <dgm:cxn modelId="{BD1FF132-2DE3-4E85-A60F-711A5CF81A88}" srcId="{2C3DDE11-4369-41E3-9F7B-29AD0DC9E394}" destId="{BA44FAC6-2403-4301-A5B7-1D0C6804E956}" srcOrd="3" destOrd="0" parTransId="{8CE5177A-B77A-4C10-988F-B9D05AE5C8D1}" sibTransId="{03F52A85-9733-4458-9DCC-F3210F49D6E8}"/>
    <dgm:cxn modelId="{D3EBE85E-A453-46FC-895E-A21B1D1223B9}" type="presOf" srcId="{F92EB04E-F298-496C-9E45-2A8AD9640B9E}" destId="{6089666A-EE5D-4A2F-AAE5-1EA21ABB4FF4}" srcOrd="0" destOrd="0" presId="urn:microsoft.com/office/officeart/2005/8/layout/process4"/>
    <dgm:cxn modelId="{3C13EF45-2048-475E-85BC-6132E3795AAA}" srcId="{2C3DDE11-4369-41E3-9F7B-29AD0DC9E394}" destId="{01DBA151-123A-4EAB-A052-4D02A7297985}" srcOrd="2" destOrd="0" parTransId="{30410774-3BF0-400C-847F-F1599BCFD48B}" sibTransId="{A8860D21-00E1-4CB9-B3BA-DACD1DAAF5B0}"/>
    <dgm:cxn modelId="{01603868-2D80-45AA-BE2E-18755BD5AF94}" type="presOf" srcId="{B8ADEEB3-CEBF-4B00-BF5E-F86A7FC6FD58}" destId="{86EDEAA4-9100-4ED0-9762-917F8115B709}" srcOrd="0" destOrd="0" presId="urn:microsoft.com/office/officeart/2005/8/layout/process4"/>
    <dgm:cxn modelId="{F004F74A-A75D-4F31-821A-8EE24EB70EBA}" srcId="{2C3DDE11-4369-41E3-9F7B-29AD0DC9E394}" destId="{F92EB04E-F298-496C-9E45-2A8AD9640B9E}" srcOrd="1" destOrd="0" parTransId="{E4EEB1B6-E55C-4625-9275-E783031EFC01}" sibTransId="{F39587F7-B4CF-46EB-8896-9107FBC56839}"/>
    <dgm:cxn modelId="{D5D45683-5364-4110-B67C-10E918A53E5B}" type="presOf" srcId="{2C3DDE11-4369-41E3-9F7B-29AD0DC9E394}" destId="{7544CDEF-C375-4E1F-9CB9-066313F4C712}" srcOrd="0" destOrd="0" presId="urn:microsoft.com/office/officeart/2005/8/layout/process4"/>
    <dgm:cxn modelId="{D2977EB4-2ED4-4BD0-AC29-E7094CF87D6C}" type="presOf" srcId="{01DBA151-123A-4EAB-A052-4D02A7297985}" destId="{7650B082-6111-4695-9E70-E0E20D2EE9C9}" srcOrd="0" destOrd="0" presId="urn:microsoft.com/office/officeart/2005/8/layout/process4"/>
    <dgm:cxn modelId="{52122BBA-2E53-4B6F-B2D8-D66B168CBCA4}" type="presOf" srcId="{BA44FAC6-2403-4301-A5B7-1D0C6804E956}" destId="{8F13876A-1E80-44C3-A578-D1BC44482176}" srcOrd="0" destOrd="0" presId="urn:microsoft.com/office/officeart/2005/8/layout/process4"/>
    <dgm:cxn modelId="{70AB86D2-2A9A-4B35-BD19-05AFDD548685}" srcId="{2C3DDE11-4369-41E3-9F7B-29AD0DC9E394}" destId="{513749FC-4934-46BD-9E5B-F9D5B46DC15B}" srcOrd="0" destOrd="0" parTransId="{F3BAFE0E-775A-42EE-8104-CF6EE9230D29}" sibTransId="{26871F20-147E-4E56-9944-642881CA8E47}"/>
    <dgm:cxn modelId="{2F2931D5-1389-4AED-9686-D7E04CDB03E5}" type="presOf" srcId="{513749FC-4934-46BD-9E5B-F9D5B46DC15B}" destId="{9464F691-38A5-43FB-B62E-88CC50DB311F}" srcOrd="0" destOrd="0" presId="urn:microsoft.com/office/officeart/2005/8/layout/process4"/>
    <dgm:cxn modelId="{5C2088DF-01CB-409A-AC19-9BEB37E9551A}" type="presParOf" srcId="{7544CDEF-C375-4E1F-9CB9-066313F4C712}" destId="{31A15790-8633-46D1-9DD0-54E6D808F86E}" srcOrd="0" destOrd="0" presId="urn:microsoft.com/office/officeart/2005/8/layout/process4"/>
    <dgm:cxn modelId="{792EB940-B9C5-4A8A-A336-B562BD7D80B7}" type="presParOf" srcId="{31A15790-8633-46D1-9DD0-54E6D808F86E}" destId="{86EDEAA4-9100-4ED0-9762-917F8115B709}" srcOrd="0" destOrd="0" presId="urn:microsoft.com/office/officeart/2005/8/layout/process4"/>
    <dgm:cxn modelId="{89D245E4-294B-4317-83BB-574CF854895C}" type="presParOf" srcId="{7544CDEF-C375-4E1F-9CB9-066313F4C712}" destId="{FA908946-4256-40AC-B148-BC3A668DF8ED}" srcOrd="1" destOrd="0" presId="urn:microsoft.com/office/officeart/2005/8/layout/process4"/>
    <dgm:cxn modelId="{B8DD6416-C973-4D7B-8A1C-9810AAA78253}" type="presParOf" srcId="{7544CDEF-C375-4E1F-9CB9-066313F4C712}" destId="{CC8C0629-266F-4113-9C67-B20C4555F8EF}" srcOrd="2" destOrd="0" presId="urn:microsoft.com/office/officeart/2005/8/layout/process4"/>
    <dgm:cxn modelId="{CF4815C7-657F-4870-B9EE-A20FC396820D}" type="presParOf" srcId="{CC8C0629-266F-4113-9C67-B20C4555F8EF}" destId="{8F13876A-1E80-44C3-A578-D1BC44482176}" srcOrd="0" destOrd="0" presId="urn:microsoft.com/office/officeart/2005/8/layout/process4"/>
    <dgm:cxn modelId="{0068755A-272F-4BF6-86A4-2E511BA54277}" type="presParOf" srcId="{7544CDEF-C375-4E1F-9CB9-066313F4C712}" destId="{EDB8356D-C922-485D-A7D7-B6C113B7447B}" srcOrd="3" destOrd="0" presId="urn:microsoft.com/office/officeart/2005/8/layout/process4"/>
    <dgm:cxn modelId="{CC9D80A5-A73C-40C0-BA4C-87672029F3A4}" type="presParOf" srcId="{7544CDEF-C375-4E1F-9CB9-066313F4C712}" destId="{9B1D3431-53D7-4838-A632-FF8AB2223728}" srcOrd="4" destOrd="0" presId="urn:microsoft.com/office/officeart/2005/8/layout/process4"/>
    <dgm:cxn modelId="{5E63EE51-BB79-4FEC-9AC2-B39E20B0BA90}" type="presParOf" srcId="{9B1D3431-53D7-4838-A632-FF8AB2223728}" destId="{7650B082-6111-4695-9E70-E0E20D2EE9C9}" srcOrd="0" destOrd="0" presId="urn:microsoft.com/office/officeart/2005/8/layout/process4"/>
    <dgm:cxn modelId="{5A7FC095-5113-402F-8599-FE796B70C43D}" type="presParOf" srcId="{7544CDEF-C375-4E1F-9CB9-066313F4C712}" destId="{131668D2-1FFF-4E15-9C12-AB1E090AC5D9}" srcOrd="5" destOrd="0" presId="urn:microsoft.com/office/officeart/2005/8/layout/process4"/>
    <dgm:cxn modelId="{E493C9EC-2660-461D-8E01-8C3556D4FEC9}" type="presParOf" srcId="{7544CDEF-C375-4E1F-9CB9-066313F4C712}" destId="{3FC2E8C9-B3AF-4C43-9733-88175CE55307}" srcOrd="6" destOrd="0" presId="urn:microsoft.com/office/officeart/2005/8/layout/process4"/>
    <dgm:cxn modelId="{48FE8FF7-1FC1-4C26-84CA-1B0EEC9698A0}" type="presParOf" srcId="{3FC2E8C9-B3AF-4C43-9733-88175CE55307}" destId="{6089666A-EE5D-4A2F-AAE5-1EA21ABB4FF4}" srcOrd="0" destOrd="0" presId="urn:microsoft.com/office/officeart/2005/8/layout/process4"/>
    <dgm:cxn modelId="{30505C5A-7ACF-4468-9C39-C5690B8A7727}" type="presParOf" srcId="{7544CDEF-C375-4E1F-9CB9-066313F4C712}" destId="{4A0CB0C1-8FD2-468B-A75E-443FC6E8AABC}" srcOrd="7" destOrd="0" presId="urn:microsoft.com/office/officeart/2005/8/layout/process4"/>
    <dgm:cxn modelId="{2B382F2E-BB21-480E-B475-AFBD7A2935AF}" type="presParOf" srcId="{7544CDEF-C375-4E1F-9CB9-066313F4C712}" destId="{7B0CD6B7-1EDA-4FF1-88B8-C5FA6C82449F}" srcOrd="8" destOrd="0" presId="urn:microsoft.com/office/officeart/2005/8/layout/process4"/>
    <dgm:cxn modelId="{271D7BCE-EAB1-41FE-822F-581345D49F19}" type="presParOf" srcId="{7B0CD6B7-1EDA-4FF1-88B8-C5FA6C82449F}" destId="{9464F691-38A5-43FB-B62E-88CC50DB31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397FD3-CC6C-4966-BAD4-B9866647FB0B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A68EA30-3317-41BC-A76E-5605BD21C87D}">
      <dgm:prSet/>
      <dgm:spPr/>
      <dgm:t>
        <a:bodyPr/>
        <a:lstStyle/>
        <a:p>
          <a:pPr algn="l"/>
          <a:r>
            <a:rPr lang="ru-RU" dirty="0">
              <a:latin typeface="Jura" pitchFamily="2" charset="0"/>
              <a:ea typeface="Jura" pitchFamily="2" charset="0"/>
            </a:rPr>
            <a:t>Аутентификация – процесс подтверждения личности пользователя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1396B4B-5259-4CCD-AA95-B1037B14EEF4}" type="parTrans" cxnId="{19E94479-CE2C-4A87-8689-4F3BC629ACAF}">
      <dgm:prSet/>
      <dgm:spPr/>
      <dgm:t>
        <a:bodyPr/>
        <a:lstStyle/>
        <a:p>
          <a:endParaRPr lang="en-US"/>
        </a:p>
      </dgm:t>
    </dgm:pt>
    <dgm:pt modelId="{97104C64-73D6-42AA-907C-314CE7B7B20C}" type="sibTrans" cxnId="{19E94479-CE2C-4A87-8689-4F3BC629ACAF}">
      <dgm:prSet/>
      <dgm:spPr/>
      <dgm:t>
        <a:bodyPr/>
        <a:lstStyle/>
        <a:p>
          <a:endParaRPr lang="en-US"/>
        </a:p>
      </dgm:t>
    </dgm:pt>
    <dgm:pt modelId="{F5A5EC3E-1A45-4A98-8FBB-DBB3AB2B1C42}">
      <dgm:prSet/>
      <dgm:spPr/>
      <dgm:t>
        <a:bodyPr/>
        <a:lstStyle/>
        <a:p>
          <a:pPr algn="l"/>
          <a:r>
            <a:rPr lang="ru-RU" dirty="0">
              <a:latin typeface="Jura" pitchFamily="2" charset="0"/>
              <a:ea typeface="Jura" pitchFamily="2" charset="0"/>
            </a:rPr>
            <a:t>Авторизация – процесс подтверждения обладанием определёнными правами и возможностями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03C14EF-0D1D-486A-81CF-56B0752E9A60}" type="parTrans" cxnId="{8C623C45-3FB5-4E6E-8DE5-9423FF9221E3}">
      <dgm:prSet/>
      <dgm:spPr/>
      <dgm:t>
        <a:bodyPr/>
        <a:lstStyle/>
        <a:p>
          <a:endParaRPr lang="en-US"/>
        </a:p>
      </dgm:t>
    </dgm:pt>
    <dgm:pt modelId="{51E11CCE-28D8-44AD-8A49-9D373431775B}" type="sibTrans" cxnId="{8C623C45-3FB5-4E6E-8DE5-9423FF9221E3}">
      <dgm:prSet/>
      <dgm:spPr/>
      <dgm:t>
        <a:bodyPr/>
        <a:lstStyle/>
        <a:p>
          <a:endParaRPr lang="en-US"/>
        </a:p>
      </dgm:t>
    </dgm:pt>
    <dgm:pt modelId="{894DA24D-6449-4FE6-A241-963C63005B67}" type="pres">
      <dgm:prSet presAssocID="{AF397FD3-CC6C-4966-BAD4-B9866647FB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C3097B-58E3-488F-A8EA-FD0ABC0F9A2D}" type="pres">
      <dgm:prSet presAssocID="{AA68EA30-3317-41BC-A76E-5605BD21C87D}" presName="hierRoot1" presStyleCnt="0"/>
      <dgm:spPr/>
    </dgm:pt>
    <dgm:pt modelId="{B85E1236-8515-4083-8B76-5B3D8A85B604}" type="pres">
      <dgm:prSet presAssocID="{AA68EA30-3317-41BC-A76E-5605BD21C87D}" presName="composite" presStyleCnt="0"/>
      <dgm:spPr/>
    </dgm:pt>
    <dgm:pt modelId="{D0D70763-4D1B-4F79-B8D1-D6CC40082ADC}" type="pres">
      <dgm:prSet presAssocID="{AA68EA30-3317-41BC-A76E-5605BD21C87D}" presName="background" presStyleLbl="node0" presStyleIdx="0" presStyleCnt="2"/>
      <dgm:spPr/>
    </dgm:pt>
    <dgm:pt modelId="{6B112F2F-92D8-4346-8C71-8542234E6E80}" type="pres">
      <dgm:prSet presAssocID="{AA68EA30-3317-41BC-A76E-5605BD21C87D}" presName="text" presStyleLbl="fgAcc0" presStyleIdx="0" presStyleCnt="2">
        <dgm:presLayoutVars>
          <dgm:chPref val="3"/>
        </dgm:presLayoutVars>
      </dgm:prSet>
      <dgm:spPr/>
    </dgm:pt>
    <dgm:pt modelId="{0E43FD60-65B0-4308-A5D1-3A337020077B}" type="pres">
      <dgm:prSet presAssocID="{AA68EA30-3317-41BC-A76E-5605BD21C87D}" presName="hierChild2" presStyleCnt="0"/>
      <dgm:spPr/>
    </dgm:pt>
    <dgm:pt modelId="{67CB8E3A-AACB-41A3-BC26-F5446E141CD8}" type="pres">
      <dgm:prSet presAssocID="{F5A5EC3E-1A45-4A98-8FBB-DBB3AB2B1C42}" presName="hierRoot1" presStyleCnt="0"/>
      <dgm:spPr/>
    </dgm:pt>
    <dgm:pt modelId="{CA9B7144-F18C-4E88-B136-4C09099B5586}" type="pres">
      <dgm:prSet presAssocID="{F5A5EC3E-1A45-4A98-8FBB-DBB3AB2B1C42}" presName="composite" presStyleCnt="0"/>
      <dgm:spPr/>
    </dgm:pt>
    <dgm:pt modelId="{D01B997A-FEBC-4832-8335-A4C880A382D0}" type="pres">
      <dgm:prSet presAssocID="{F5A5EC3E-1A45-4A98-8FBB-DBB3AB2B1C42}" presName="background" presStyleLbl="node0" presStyleIdx="1" presStyleCnt="2"/>
      <dgm:spPr/>
    </dgm:pt>
    <dgm:pt modelId="{9B21E839-B12F-45B7-9CDB-B612C9EA0F6A}" type="pres">
      <dgm:prSet presAssocID="{F5A5EC3E-1A45-4A98-8FBB-DBB3AB2B1C42}" presName="text" presStyleLbl="fgAcc0" presStyleIdx="1" presStyleCnt="2">
        <dgm:presLayoutVars>
          <dgm:chPref val="3"/>
        </dgm:presLayoutVars>
      </dgm:prSet>
      <dgm:spPr/>
    </dgm:pt>
    <dgm:pt modelId="{A1CC9562-3AB3-4DBB-A6AC-79FBDCC5A39A}" type="pres">
      <dgm:prSet presAssocID="{F5A5EC3E-1A45-4A98-8FBB-DBB3AB2B1C42}" presName="hierChild2" presStyleCnt="0"/>
      <dgm:spPr/>
    </dgm:pt>
  </dgm:ptLst>
  <dgm:cxnLst>
    <dgm:cxn modelId="{F1AF260A-D61E-49B6-BD41-A3791D17C10A}" type="presOf" srcId="{AF397FD3-CC6C-4966-BAD4-B9866647FB0B}" destId="{894DA24D-6449-4FE6-A241-963C63005B67}" srcOrd="0" destOrd="0" presId="urn:microsoft.com/office/officeart/2005/8/layout/hierarchy1"/>
    <dgm:cxn modelId="{6709FB0A-9BE9-4D97-B5C3-1BD829795D05}" type="presOf" srcId="{AA68EA30-3317-41BC-A76E-5605BD21C87D}" destId="{6B112F2F-92D8-4346-8C71-8542234E6E80}" srcOrd="0" destOrd="0" presId="urn:microsoft.com/office/officeart/2005/8/layout/hierarchy1"/>
    <dgm:cxn modelId="{8C623C45-3FB5-4E6E-8DE5-9423FF9221E3}" srcId="{AF397FD3-CC6C-4966-BAD4-B9866647FB0B}" destId="{F5A5EC3E-1A45-4A98-8FBB-DBB3AB2B1C42}" srcOrd="1" destOrd="0" parTransId="{203C14EF-0D1D-486A-81CF-56B0752E9A60}" sibTransId="{51E11CCE-28D8-44AD-8A49-9D373431775B}"/>
    <dgm:cxn modelId="{F31A1959-5667-4073-9351-548A07C104A9}" type="presOf" srcId="{F5A5EC3E-1A45-4A98-8FBB-DBB3AB2B1C42}" destId="{9B21E839-B12F-45B7-9CDB-B612C9EA0F6A}" srcOrd="0" destOrd="0" presId="urn:microsoft.com/office/officeart/2005/8/layout/hierarchy1"/>
    <dgm:cxn modelId="{19E94479-CE2C-4A87-8689-4F3BC629ACAF}" srcId="{AF397FD3-CC6C-4966-BAD4-B9866647FB0B}" destId="{AA68EA30-3317-41BC-A76E-5605BD21C87D}" srcOrd="0" destOrd="0" parTransId="{E1396B4B-5259-4CCD-AA95-B1037B14EEF4}" sibTransId="{97104C64-73D6-42AA-907C-314CE7B7B20C}"/>
    <dgm:cxn modelId="{20FFCA3E-F9F0-409C-9182-438262A88705}" type="presParOf" srcId="{894DA24D-6449-4FE6-A241-963C63005B67}" destId="{DFC3097B-58E3-488F-A8EA-FD0ABC0F9A2D}" srcOrd="0" destOrd="0" presId="urn:microsoft.com/office/officeart/2005/8/layout/hierarchy1"/>
    <dgm:cxn modelId="{26D64E72-1C68-4C1D-8FAF-37EA06BC0650}" type="presParOf" srcId="{DFC3097B-58E3-488F-A8EA-FD0ABC0F9A2D}" destId="{B85E1236-8515-4083-8B76-5B3D8A85B604}" srcOrd="0" destOrd="0" presId="urn:microsoft.com/office/officeart/2005/8/layout/hierarchy1"/>
    <dgm:cxn modelId="{D9710272-AD3F-4BDF-AC2E-16934CA6BD98}" type="presParOf" srcId="{B85E1236-8515-4083-8B76-5B3D8A85B604}" destId="{D0D70763-4D1B-4F79-B8D1-D6CC40082ADC}" srcOrd="0" destOrd="0" presId="urn:microsoft.com/office/officeart/2005/8/layout/hierarchy1"/>
    <dgm:cxn modelId="{77986612-763E-4D57-B92D-36AADB51AB0E}" type="presParOf" srcId="{B85E1236-8515-4083-8B76-5B3D8A85B604}" destId="{6B112F2F-92D8-4346-8C71-8542234E6E80}" srcOrd="1" destOrd="0" presId="urn:microsoft.com/office/officeart/2005/8/layout/hierarchy1"/>
    <dgm:cxn modelId="{E3BCE8AC-76B0-405C-9575-3B7ED4B7FF68}" type="presParOf" srcId="{DFC3097B-58E3-488F-A8EA-FD0ABC0F9A2D}" destId="{0E43FD60-65B0-4308-A5D1-3A337020077B}" srcOrd="1" destOrd="0" presId="urn:microsoft.com/office/officeart/2005/8/layout/hierarchy1"/>
    <dgm:cxn modelId="{689A1CE2-2886-4144-851F-1666902FE806}" type="presParOf" srcId="{894DA24D-6449-4FE6-A241-963C63005B67}" destId="{67CB8E3A-AACB-41A3-BC26-F5446E141CD8}" srcOrd="1" destOrd="0" presId="urn:microsoft.com/office/officeart/2005/8/layout/hierarchy1"/>
    <dgm:cxn modelId="{26419D6B-350D-4657-98AA-F4BCE9385B13}" type="presParOf" srcId="{67CB8E3A-AACB-41A3-BC26-F5446E141CD8}" destId="{CA9B7144-F18C-4E88-B136-4C09099B5586}" srcOrd="0" destOrd="0" presId="urn:microsoft.com/office/officeart/2005/8/layout/hierarchy1"/>
    <dgm:cxn modelId="{D4712E51-4199-44F9-959E-C3F9E07A5F53}" type="presParOf" srcId="{CA9B7144-F18C-4E88-B136-4C09099B5586}" destId="{D01B997A-FEBC-4832-8335-A4C880A382D0}" srcOrd="0" destOrd="0" presId="urn:microsoft.com/office/officeart/2005/8/layout/hierarchy1"/>
    <dgm:cxn modelId="{101023C5-1941-438E-B253-7CB2F8EF413D}" type="presParOf" srcId="{CA9B7144-F18C-4E88-B136-4C09099B5586}" destId="{9B21E839-B12F-45B7-9CDB-B612C9EA0F6A}" srcOrd="1" destOrd="0" presId="urn:microsoft.com/office/officeart/2005/8/layout/hierarchy1"/>
    <dgm:cxn modelId="{263DAD70-7D58-40B2-A747-A854A8BB50DE}" type="presParOf" srcId="{67CB8E3A-AACB-41A3-BC26-F5446E141CD8}" destId="{A1CC9562-3AB3-4DBB-A6AC-79FBDCC5A3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DEF972-6F0C-44CC-AD49-62D43AB2BFE2}" type="doc">
      <dgm:prSet loTypeId="urn:microsoft.com/office/officeart/2018/2/layout/IconLabelList" loCatId="icon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D3761F23-BA2F-4927-B570-F7AE5D35ED6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Сессии позволяют хранить данные по принципу ключ-значение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375D5DF-421A-4E28-81D9-85FD84EC25B4}" type="parTrans" cxnId="{D2851CEA-8148-467E-B757-DE1DABB2A011}">
      <dgm:prSet/>
      <dgm:spPr/>
      <dgm:t>
        <a:bodyPr/>
        <a:lstStyle/>
        <a:p>
          <a:endParaRPr lang="en-US"/>
        </a:p>
      </dgm:t>
    </dgm:pt>
    <dgm:pt modelId="{DC46E52E-01A8-4379-A553-4C7CB6AEDA2F}" type="sibTrans" cxnId="{D2851CEA-8148-467E-B757-DE1DABB2A011}">
      <dgm:prSet/>
      <dgm:spPr/>
      <dgm:t>
        <a:bodyPr/>
        <a:lstStyle/>
        <a:p>
          <a:endParaRPr lang="en-US"/>
        </a:p>
      </dgm:t>
    </dgm:pt>
    <dgm:pt modelId="{FB3AB311-1671-4C15-92DD-75AF2593C4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Django </a:t>
          </a:r>
          <a:r>
            <a:rPr lang="ru-RU" dirty="0">
              <a:latin typeface="Jura" pitchFamily="2" charset="0"/>
              <a:ea typeface="Jura" pitchFamily="2" charset="0"/>
            </a:rPr>
            <a:t>использует </a:t>
          </a:r>
          <a:r>
            <a:rPr lang="en-US" dirty="0">
              <a:latin typeface="Jura" pitchFamily="2" charset="0"/>
              <a:ea typeface="Jura" pitchFamily="2" charset="0"/>
            </a:rPr>
            <a:t>cookie</a:t>
          </a:r>
          <a:r>
            <a:rPr lang="ru-RU" dirty="0">
              <a:latin typeface="Jura" pitchFamily="2" charset="0"/>
              <a:ea typeface="Jura" pitchFamily="2" charset="0"/>
            </a:rPr>
            <a:t> в котором хранится идентификатор сессии, все данные сессии при этом хранятся в базе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21541C3-EB30-40B6-8F10-7D6D3A19BF4E}" type="parTrans" cxnId="{3A7EC7E1-4CB6-480F-8E0E-7F3097C76420}">
      <dgm:prSet/>
      <dgm:spPr/>
      <dgm:t>
        <a:bodyPr/>
        <a:lstStyle/>
        <a:p>
          <a:endParaRPr lang="en-US"/>
        </a:p>
      </dgm:t>
    </dgm:pt>
    <dgm:pt modelId="{F85789EB-F4B1-4D09-A57F-A4D004766DAB}" type="sibTrans" cxnId="{3A7EC7E1-4CB6-480F-8E0E-7F3097C76420}">
      <dgm:prSet/>
      <dgm:spPr/>
      <dgm:t>
        <a:bodyPr/>
        <a:lstStyle/>
        <a:p>
          <a:endParaRPr lang="en-US"/>
        </a:p>
      </dgm:t>
    </dgm:pt>
    <dgm:pt modelId="{939F7005-C388-44B0-9750-620342F3AD4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Можно изменить способ хранения данных сессии на другой – кэш, «безопасный» </a:t>
          </a:r>
          <a:r>
            <a:rPr lang="en-US" dirty="0">
              <a:latin typeface="Jura" pitchFamily="2" charset="0"/>
              <a:ea typeface="Jura" pitchFamily="2" charset="0"/>
            </a:rPr>
            <a:t>cookie</a:t>
          </a:r>
          <a:r>
            <a:rPr lang="ru-RU" dirty="0">
              <a:latin typeface="Jura" pitchFamily="2" charset="0"/>
              <a:ea typeface="Jura" pitchFamily="2" charset="0"/>
            </a:rPr>
            <a:t>, файл, </a:t>
          </a:r>
          <a:r>
            <a:rPr lang="en-US" dirty="0" err="1">
              <a:latin typeface="Jura" pitchFamily="2" charset="0"/>
              <a:ea typeface="Jura" pitchFamily="2" charset="0"/>
            </a:rPr>
            <a:t>etc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1D802D6-1E30-4A19-B160-5103D03A1F31}" type="parTrans" cxnId="{1C306819-0866-4EC1-8A28-C8AF972A1143}">
      <dgm:prSet/>
      <dgm:spPr/>
      <dgm:t>
        <a:bodyPr/>
        <a:lstStyle/>
        <a:p>
          <a:endParaRPr lang="en-US"/>
        </a:p>
      </dgm:t>
    </dgm:pt>
    <dgm:pt modelId="{36BFA6FC-792C-42BA-9385-2EC76C888AB5}" type="sibTrans" cxnId="{1C306819-0866-4EC1-8A28-C8AF972A1143}">
      <dgm:prSet/>
      <dgm:spPr/>
      <dgm:t>
        <a:bodyPr/>
        <a:lstStyle/>
        <a:p>
          <a:endParaRPr lang="en-US"/>
        </a:p>
      </dgm:t>
    </dgm:pt>
    <dgm:pt modelId="{769B08F3-F5F4-4582-B18E-78A2273F363A}" type="pres">
      <dgm:prSet presAssocID="{F8DEF972-6F0C-44CC-AD49-62D43AB2BFE2}" presName="root" presStyleCnt="0">
        <dgm:presLayoutVars>
          <dgm:dir/>
          <dgm:resizeHandles val="exact"/>
        </dgm:presLayoutVars>
      </dgm:prSet>
      <dgm:spPr/>
    </dgm:pt>
    <dgm:pt modelId="{1D6E476D-ECB3-4153-97CC-982F6FBA1C41}" type="pres">
      <dgm:prSet presAssocID="{D3761F23-BA2F-4927-B570-F7AE5D35ED6B}" presName="compNode" presStyleCnt="0"/>
      <dgm:spPr/>
    </dgm:pt>
    <dgm:pt modelId="{72A65373-B2B0-42DB-9EBB-79A129B8421A}" type="pres">
      <dgm:prSet presAssocID="{D3761F23-BA2F-4927-B570-F7AE5D35ED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7D1EB46-B8A8-41B4-9859-02298DE88A7D}" type="pres">
      <dgm:prSet presAssocID="{D3761F23-BA2F-4927-B570-F7AE5D35ED6B}" presName="spaceRect" presStyleCnt="0"/>
      <dgm:spPr/>
    </dgm:pt>
    <dgm:pt modelId="{5C6BA9C0-5316-430B-801A-1E4E15615C0F}" type="pres">
      <dgm:prSet presAssocID="{D3761F23-BA2F-4927-B570-F7AE5D35ED6B}" presName="textRect" presStyleLbl="revTx" presStyleIdx="0" presStyleCnt="3">
        <dgm:presLayoutVars>
          <dgm:chMax val="1"/>
          <dgm:chPref val="1"/>
        </dgm:presLayoutVars>
      </dgm:prSet>
      <dgm:spPr/>
    </dgm:pt>
    <dgm:pt modelId="{49B00627-9FB8-4C2D-8592-AFC0D6278183}" type="pres">
      <dgm:prSet presAssocID="{DC46E52E-01A8-4379-A553-4C7CB6AEDA2F}" presName="sibTrans" presStyleCnt="0"/>
      <dgm:spPr/>
    </dgm:pt>
    <dgm:pt modelId="{F6AA6BA4-AF1A-4FC7-A9D6-F4498876C886}" type="pres">
      <dgm:prSet presAssocID="{FB3AB311-1671-4C15-92DD-75AF2593C42A}" presName="compNode" presStyleCnt="0"/>
      <dgm:spPr/>
    </dgm:pt>
    <dgm:pt modelId="{AC5D4FB2-F162-4154-8DE8-2303A5A08F32}" type="pres">
      <dgm:prSet presAssocID="{FB3AB311-1671-4C15-92DD-75AF2593C42A}" presName="iconRect" presStyleLbl="node1" presStyleIdx="1" presStyleCnt="3" custLinFactX="100000" custLinFactNeighborX="159247" custLinFactNeighborY="658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C6B9C8B-2E0A-4954-83B1-CFD3DBCCF749}" type="pres">
      <dgm:prSet presAssocID="{FB3AB311-1671-4C15-92DD-75AF2593C42A}" presName="spaceRect" presStyleCnt="0"/>
      <dgm:spPr/>
    </dgm:pt>
    <dgm:pt modelId="{E7C42EF1-6873-487B-9E0B-40E82EB7B04C}" type="pres">
      <dgm:prSet presAssocID="{FB3AB311-1671-4C15-92DD-75AF2593C42A}" presName="textRect" presStyleLbl="revTx" presStyleIdx="1" presStyleCnt="3">
        <dgm:presLayoutVars>
          <dgm:chMax val="1"/>
          <dgm:chPref val="1"/>
        </dgm:presLayoutVars>
      </dgm:prSet>
      <dgm:spPr/>
    </dgm:pt>
    <dgm:pt modelId="{D23586D3-3C92-4585-B687-BBF50F707CB7}" type="pres">
      <dgm:prSet presAssocID="{F85789EB-F4B1-4D09-A57F-A4D004766DAB}" presName="sibTrans" presStyleCnt="0"/>
      <dgm:spPr/>
    </dgm:pt>
    <dgm:pt modelId="{1146BA75-44D9-492A-A66B-D64965292E90}" type="pres">
      <dgm:prSet presAssocID="{939F7005-C388-44B0-9750-620342F3AD4B}" presName="compNode" presStyleCnt="0"/>
      <dgm:spPr/>
    </dgm:pt>
    <dgm:pt modelId="{87FEDA03-77B9-44FE-A289-C07E992318F4}" type="pres">
      <dgm:prSet presAssocID="{939F7005-C388-44B0-9750-620342F3AD4B}" presName="iconRect" presStyleLbl="node1" presStyleIdx="2" presStyleCnt="3" custLinFactX="-100000" custLinFactNeighborX="-161111" custLinFactNeighborY="658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tune Cookie"/>
        </a:ext>
      </dgm:extLst>
    </dgm:pt>
    <dgm:pt modelId="{CAEB93B7-34DB-40B2-9912-4551B51AD9F3}" type="pres">
      <dgm:prSet presAssocID="{939F7005-C388-44B0-9750-620342F3AD4B}" presName="spaceRect" presStyleCnt="0"/>
      <dgm:spPr/>
    </dgm:pt>
    <dgm:pt modelId="{82927EE9-785D-4D3E-A5A6-AEB69648867E}" type="pres">
      <dgm:prSet presAssocID="{939F7005-C388-44B0-9750-620342F3AD4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306819-0866-4EC1-8A28-C8AF972A1143}" srcId="{F8DEF972-6F0C-44CC-AD49-62D43AB2BFE2}" destId="{939F7005-C388-44B0-9750-620342F3AD4B}" srcOrd="2" destOrd="0" parTransId="{61D802D6-1E30-4A19-B160-5103D03A1F31}" sibTransId="{36BFA6FC-792C-42BA-9385-2EC76C888AB5}"/>
    <dgm:cxn modelId="{90683452-E440-4913-A46A-E1C9F5BBFA9C}" type="presOf" srcId="{FB3AB311-1671-4C15-92DD-75AF2593C42A}" destId="{E7C42EF1-6873-487B-9E0B-40E82EB7B04C}" srcOrd="0" destOrd="0" presId="urn:microsoft.com/office/officeart/2018/2/layout/IconLabelList"/>
    <dgm:cxn modelId="{A439E952-13DC-4406-9A47-A61E24E70258}" type="presOf" srcId="{D3761F23-BA2F-4927-B570-F7AE5D35ED6B}" destId="{5C6BA9C0-5316-430B-801A-1E4E15615C0F}" srcOrd="0" destOrd="0" presId="urn:microsoft.com/office/officeart/2018/2/layout/IconLabelList"/>
    <dgm:cxn modelId="{3A7EC7E1-4CB6-480F-8E0E-7F3097C76420}" srcId="{F8DEF972-6F0C-44CC-AD49-62D43AB2BFE2}" destId="{FB3AB311-1671-4C15-92DD-75AF2593C42A}" srcOrd="1" destOrd="0" parTransId="{D21541C3-EB30-40B6-8F10-7D6D3A19BF4E}" sibTransId="{F85789EB-F4B1-4D09-A57F-A4D004766DAB}"/>
    <dgm:cxn modelId="{A9E2AEE7-FD98-40ED-AAB4-3DF875ACE511}" type="presOf" srcId="{F8DEF972-6F0C-44CC-AD49-62D43AB2BFE2}" destId="{769B08F3-F5F4-4582-B18E-78A2273F363A}" srcOrd="0" destOrd="0" presId="urn:microsoft.com/office/officeart/2018/2/layout/IconLabelList"/>
    <dgm:cxn modelId="{D2851CEA-8148-467E-B757-DE1DABB2A011}" srcId="{F8DEF972-6F0C-44CC-AD49-62D43AB2BFE2}" destId="{D3761F23-BA2F-4927-B570-F7AE5D35ED6B}" srcOrd="0" destOrd="0" parTransId="{8375D5DF-421A-4E28-81D9-85FD84EC25B4}" sibTransId="{DC46E52E-01A8-4379-A553-4C7CB6AEDA2F}"/>
    <dgm:cxn modelId="{4C6731FC-84CE-4572-ABF8-0572D2A76FBD}" type="presOf" srcId="{939F7005-C388-44B0-9750-620342F3AD4B}" destId="{82927EE9-785D-4D3E-A5A6-AEB69648867E}" srcOrd="0" destOrd="0" presId="urn:microsoft.com/office/officeart/2018/2/layout/IconLabelList"/>
    <dgm:cxn modelId="{D3CF7F98-80E4-4E69-ADF8-1696D83077EA}" type="presParOf" srcId="{769B08F3-F5F4-4582-B18E-78A2273F363A}" destId="{1D6E476D-ECB3-4153-97CC-982F6FBA1C41}" srcOrd="0" destOrd="0" presId="urn:microsoft.com/office/officeart/2018/2/layout/IconLabelList"/>
    <dgm:cxn modelId="{15C45613-C651-41BE-A9AA-B5632888D6B6}" type="presParOf" srcId="{1D6E476D-ECB3-4153-97CC-982F6FBA1C41}" destId="{72A65373-B2B0-42DB-9EBB-79A129B8421A}" srcOrd="0" destOrd="0" presId="urn:microsoft.com/office/officeart/2018/2/layout/IconLabelList"/>
    <dgm:cxn modelId="{14E14E0D-3F90-49EB-973D-052150DD896B}" type="presParOf" srcId="{1D6E476D-ECB3-4153-97CC-982F6FBA1C41}" destId="{A7D1EB46-B8A8-41B4-9859-02298DE88A7D}" srcOrd="1" destOrd="0" presId="urn:microsoft.com/office/officeart/2018/2/layout/IconLabelList"/>
    <dgm:cxn modelId="{626A17ED-7B58-4F7A-9E2C-164FEBB94436}" type="presParOf" srcId="{1D6E476D-ECB3-4153-97CC-982F6FBA1C41}" destId="{5C6BA9C0-5316-430B-801A-1E4E15615C0F}" srcOrd="2" destOrd="0" presId="urn:microsoft.com/office/officeart/2018/2/layout/IconLabelList"/>
    <dgm:cxn modelId="{C455E5CA-A824-49A0-A98C-8FAF6103BB6B}" type="presParOf" srcId="{769B08F3-F5F4-4582-B18E-78A2273F363A}" destId="{49B00627-9FB8-4C2D-8592-AFC0D6278183}" srcOrd="1" destOrd="0" presId="urn:microsoft.com/office/officeart/2018/2/layout/IconLabelList"/>
    <dgm:cxn modelId="{CD4569E4-0B18-49C6-898D-6AAFC9AFDC0F}" type="presParOf" srcId="{769B08F3-F5F4-4582-B18E-78A2273F363A}" destId="{F6AA6BA4-AF1A-4FC7-A9D6-F4498876C886}" srcOrd="2" destOrd="0" presId="urn:microsoft.com/office/officeart/2018/2/layout/IconLabelList"/>
    <dgm:cxn modelId="{25165932-B2D4-4718-BD56-59AEC3B87383}" type="presParOf" srcId="{F6AA6BA4-AF1A-4FC7-A9D6-F4498876C886}" destId="{AC5D4FB2-F162-4154-8DE8-2303A5A08F32}" srcOrd="0" destOrd="0" presId="urn:microsoft.com/office/officeart/2018/2/layout/IconLabelList"/>
    <dgm:cxn modelId="{299080D2-EA39-4855-93F2-D8AB6998CDD7}" type="presParOf" srcId="{F6AA6BA4-AF1A-4FC7-A9D6-F4498876C886}" destId="{CC6B9C8B-2E0A-4954-83B1-CFD3DBCCF749}" srcOrd="1" destOrd="0" presId="urn:microsoft.com/office/officeart/2018/2/layout/IconLabelList"/>
    <dgm:cxn modelId="{53BDB741-80AC-4AB3-B463-110A866E0BF3}" type="presParOf" srcId="{F6AA6BA4-AF1A-4FC7-A9D6-F4498876C886}" destId="{E7C42EF1-6873-487B-9E0B-40E82EB7B04C}" srcOrd="2" destOrd="0" presId="urn:microsoft.com/office/officeart/2018/2/layout/IconLabelList"/>
    <dgm:cxn modelId="{F0DE4096-8489-4FF6-A32A-254E06CBBFC3}" type="presParOf" srcId="{769B08F3-F5F4-4582-B18E-78A2273F363A}" destId="{D23586D3-3C92-4585-B687-BBF50F707CB7}" srcOrd="3" destOrd="0" presId="urn:microsoft.com/office/officeart/2018/2/layout/IconLabelList"/>
    <dgm:cxn modelId="{86FF507F-547D-4599-91DC-64818C84577C}" type="presParOf" srcId="{769B08F3-F5F4-4582-B18E-78A2273F363A}" destId="{1146BA75-44D9-492A-A66B-D64965292E90}" srcOrd="4" destOrd="0" presId="urn:microsoft.com/office/officeart/2018/2/layout/IconLabelList"/>
    <dgm:cxn modelId="{576F5F2F-4F86-404C-8141-571621509AD2}" type="presParOf" srcId="{1146BA75-44D9-492A-A66B-D64965292E90}" destId="{87FEDA03-77B9-44FE-A289-C07E992318F4}" srcOrd="0" destOrd="0" presId="urn:microsoft.com/office/officeart/2018/2/layout/IconLabelList"/>
    <dgm:cxn modelId="{B5620714-02EE-4478-AAB7-3D0BDB08D677}" type="presParOf" srcId="{1146BA75-44D9-492A-A66B-D64965292E90}" destId="{CAEB93B7-34DB-40B2-9912-4551B51AD9F3}" srcOrd="1" destOrd="0" presId="urn:microsoft.com/office/officeart/2018/2/layout/IconLabelList"/>
    <dgm:cxn modelId="{FE6A9250-2E25-4F0A-83EB-D02FE10902B1}" type="presParOf" srcId="{1146BA75-44D9-492A-A66B-D64965292E90}" destId="{82927EE9-785D-4D3E-A5A6-AEB6964886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DEAA4-9100-4ED0-9762-917F8115B709}">
      <dsp:nvSpPr>
        <dsp:cNvPr id="0" name=""/>
        <dsp:cNvSpPr/>
      </dsp:nvSpPr>
      <dsp:spPr>
        <a:xfrm>
          <a:off x="0" y="3072453"/>
          <a:ext cx="10515600" cy="5040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>
        <a:off x="0" y="3072453"/>
        <a:ext cx="10515600" cy="504061"/>
      </dsp:txXfrm>
    </dsp:sp>
    <dsp:sp modelId="{8F13876A-1E80-44C3-A578-D1BC44482176}">
      <dsp:nvSpPr>
        <dsp:cNvPr id="0" name=""/>
        <dsp:cNvSpPr/>
      </dsp:nvSpPr>
      <dsp:spPr>
        <a:xfrm rot="10800000">
          <a:off x="0" y="2304767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sz="1200" kern="1200" dirty="0" err="1">
              <a:latin typeface="Jura" pitchFamily="2" charset="0"/>
              <a:ea typeface="Jura" pitchFamily="2" charset="0"/>
            </a:rPr>
            <a:t>etc</a:t>
          </a:r>
          <a:r>
            <a:rPr lang="ru-RU" sz="1200" kern="1200" dirty="0">
              <a:latin typeface="Jura" pitchFamily="2" charset="0"/>
              <a:ea typeface="Jura" pitchFamily="2" charset="0"/>
            </a:rPr>
            <a:t>)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2304767"/>
        <a:ext cx="10515600" cy="503732"/>
      </dsp:txXfrm>
    </dsp:sp>
    <dsp:sp modelId="{7650B082-6111-4695-9E70-E0E20D2EE9C9}">
      <dsp:nvSpPr>
        <dsp:cNvPr id="0" name=""/>
        <dsp:cNvSpPr/>
      </dsp:nvSpPr>
      <dsp:spPr>
        <a:xfrm rot="10800000">
          <a:off x="0" y="1537081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1537081"/>
        <a:ext cx="10515600" cy="503732"/>
      </dsp:txXfrm>
    </dsp:sp>
    <dsp:sp modelId="{6089666A-EE5D-4A2F-AAE5-1EA21ABB4FF4}">
      <dsp:nvSpPr>
        <dsp:cNvPr id="0" name=""/>
        <dsp:cNvSpPr/>
      </dsp:nvSpPr>
      <dsp:spPr>
        <a:xfrm rot="10800000">
          <a:off x="0" y="769396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769396"/>
        <a:ext cx="10515600" cy="503732"/>
      </dsp:txXfrm>
    </dsp:sp>
    <dsp:sp modelId="{9464F691-38A5-43FB-B62E-88CC50DB311F}">
      <dsp:nvSpPr>
        <dsp:cNvPr id="0" name=""/>
        <dsp:cNvSpPr/>
      </dsp:nvSpPr>
      <dsp:spPr>
        <a:xfrm rot="10800000">
          <a:off x="0" y="1710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Выделенный </a:t>
          </a:r>
          <a:r>
            <a:rPr lang="en-US" sz="1200" kern="1200" dirty="0">
              <a:latin typeface="Jura" pitchFamily="2" charset="0"/>
              <a:ea typeface="Jura" pitchFamily="2" charset="0"/>
            </a:rPr>
            <a:t>View </a:t>
          </a:r>
          <a:r>
            <a:rPr lang="ru-RU" sz="1200" kern="1200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1710"/>
        <a:ext cx="10515600" cy="503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70763-4D1B-4F79-B8D1-D6CC40082ADC}">
      <dsp:nvSpPr>
        <dsp:cNvPr id="0" name=""/>
        <dsp:cNvSpPr/>
      </dsp:nvSpPr>
      <dsp:spPr>
        <a:xfrm>
          <a:off x="1283" y="120794"/>
          <a:ext cx="4505585" cy="28610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12F2F-92D8-4346-8C71-8542234E6E80}">
      <dsp:nvSpPr>
        <dsp:cNvPr id="0" name=""/>
        <dsp:cNvSpPr/>
      </dsp:nvSpPr>
      <dsp:spPr>
        <a:xfrm>
          <a:off x="501904" y="59638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Аутентификация – процесс подтверждения личности пользователя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585701" y="680180"/>
        <a:ext cx="4337991" cy="2693452"/>
      </dsp:txXfrm>
    </dsp:sp>
    <dsp:sp modelId="{D01B997A-FEBC-4832-8335-A4C880A382D0}">
      <dsp:nvSpPr>
        <dsp:cNvPr id="0" name=""/>
        <dsp:cNvSpPr/>
      </dsp:nvSpPr>
      <dsp:spPr>
        <a:xfrm>
          <a:off x="5508110" y="120794"/>
          <a:ext cx="4505585" cy="28610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1E839-B12F-45B7-9CDB-B612C9EA0F6A}">
      <dsp:nvSpPr>
        <dsp:cNvPr id="0" name=""/>
        <dsp:cNvSpPr/>
      </dsp:nvSpPr>
      <dsp:spPr>
        <a:xfrm>
          <a:off x="6008730" y="59638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Авторизация – процесс подтверждения обладанием определёнными правами и возможностями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6092527" y="680180"/>
        <a:ext cx="4337991" cy="2693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65373-B2B0-42DB-9EBB-79A129B8421A}">
      <dsp:nvSpPr>
        <dsp:cNvPr id="0" name=""/>
        <dsp:cNvSpPr/>
      </dsp:nvSpPr>
      <dsp:spPr>
        <a:xfrm>
          <a:off x="1212569" y="600669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BA9C0-5316-430B-801A-1E4E15615C0F}">
      <dsp:nvSpPr>
        <dsp:cNvPr id="0" name=""/>
        <dsp:cNvSpPr/>
      </dsp:nvSpPr>
      <dsp:spPr>
        <a:xfrm>
          <a:off x="417971" y="225755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Сессии позволяют хранить данные по принципу ключ-значение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417971" y="2257555"/>
        <a:ext cx="2889450" cy="720000"/>
      </dsp:txXfrm>
    </dsp:sp>
    <dsp:sp modelId="{AC5D4FB2-F162-4154-8DE8-2303A5A08F32}">
      <dsp:nvSpPr>
        <dsp:cNvPr id="0" name=""/>
        <dsp:cNvSpPr/>
      </dsp:nvSpPr>
      <dsp:spPr>
        <a:xfrm>
          <a:off x="7978539" y="686342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42EF1-6873-487B-9E0B-40E82EB7B04C}">
      <dsp:nvSpPr>
        <dsp:cNvPr id="0" name=""/>
        <dsp:cNvSpPr/>
      </dsp:nvSpPr>
      <dsp:spPr>
        <a:xfrm>
          <a:off x="3813075" y="225755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Jura" pitchFamily="2" charset="0"/>
              <a:ea typeface="Jura" pitchFamily="2" charset="0"/>
            </a:rPr>
            <a:t>Django </a:t>
          </a:r>
          <a:r>
            <a:rPr lang="ru-RU" sz="1100" kern="1200" dirty="0">
              <a:latin typeface="Jura" pitchFamily="2" charset="0"/>
              <a:ea typeface="Jura" pitchFamily="2" charset="0"/>
            </a:rPr>
            <a:t>использует </a:t>
          </a:r>
          <a:r>
            <a:rPr lang="en-US" sz="1100" kern="1200" dirty="0">
              <a:latin typeface="Jura" pitchFamily="2" charset="0"/>
              <a:ea typeface="Jura" pitchFamily="2" charset="0"/>
            </a:rPr>
            <a:t>cookie</a:t>
          </a:r>
          <a:r>
            <a:rPr lang="ru-RU" sz="1100" kern="1200" dirty="0">
              <a:latin typeface="Jura" pitchFamily="2" charset="0"/>
              <a:ea typeface="Jura" pitchFamily="2" charset="0"/>
            </a:rPr>
            <a:t> в котором хранится идентификатор сессии, все данные сессии при этом хранятся в базе данных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3813075" y="2257555"/>
        <a:ext cx="2889450" cy="720000"/>
      </dsp:txXfrm>
    </dsp:sp>
    <dsp:sp modelId="{87FEDA03-77B9-44FE-A289-C07E992318F4}">
      <dsp:nvSpPr>
        <dsp:cNvPr id="0" name=""/>
        <dsp:cNvSpPr/>
      </dsp:nvSpPr>
      <dsp:spPr>
        <a:xfrm>
          <a:off x="4607675" y="686342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27EE9-785D-4D3E-A5A6-AEB69648867E}">
      <dsp:nvSpPr>
        <dsp:cNvPr id="0" name=""/>
        <dsp:cNvSpPr/>
      </dsp:nvSpPr>
      <dsp:spPr>
        <a:xfrm>
          <a:off x="7208178" y="225755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Можно изменить способ хранения данных сессии на другой – кэш, «безопасный» </a:t>
          </a:r>
          <a:r>
            <a:rPr lang="en-US" sz="1100" kern="1200" dirty="0">
              <a:latin typeface="Jura" pitchFamily="2" charset="0"/>
              <a:ea typeface="Jura" pitchFamily="2" charset="0"/>
            </a:rPr>
            <a:t>cookie</a:t>
          </a:r>
          <a:r>
            <a:rPr lang="ru-RU" sz="1100" kern="1200" dirty="0">
              <a:latin typeface="Jura" pitchFamily="2" charset="0"/>
              <a:ea typeface="Jura" pitchFamily="2" charset="0"/>
            </a:rPr>
            <a:t>, файл, </a:t>
          </a:r>
          <a:r>
            <a:rPr lang="en-US" sz="1100" kern="1200" dirty="0" err="1">
              <a:latin typeface="Jura" pitchFamily="2" charset="0"/>
              <a:ea typeface="Jura" pitchFamily="2" charset="0"/>
            </a:rPr>
            <a:t>etc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7208178" y="2257555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DC6F-D888-880E-0A99-3A5DA3CA3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0CFA5-9E8E-F7C1-6E5A-17096FC7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C848F-8345-64C0-FA66-DCF6064C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3474-900E-4929-B0BC-CD2D2577DEC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0CA6B-6077-9B47-B349-BE61FF47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9D3E1-64FB-455B-FA0C-5176A014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9747-7F6B-4A33-A283-6836168B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0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2CA0-7C24-A78E-7D3A-43B28E14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87FF0-3D52-BE2E-FC73-1A6DFCDA4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97B85-7E43-9379-DF87-6939F7C0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3474-900E-4929-B0BC-CD2D2577DEC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C37CE-390C-1FB7-E75A-74344012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29C76-0A98-065F-5723-FEEC1743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9747-7F6B-4A33-A283-6836168B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8529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55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744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784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39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01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01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686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816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18419373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7133082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4DFBC-D69E-CC95-B015-6547DCAC8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F3D8D-16E0-8EB0-79FE-B0314438A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69FDD-4CD1-343B-2234-62F0CB04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3474-900E-4929-B0BC-CD2D2577DEC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BBEA6-2650-0901-9AC9-23B85F66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1A1D8-9DCE-829F-BD72-E89A448A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9747-7F6B-4A33-A283-6836168B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6884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33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772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08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910565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021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483248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685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0658710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89448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65876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05030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55579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04428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0852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6109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5154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5866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65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15175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76786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12876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5157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6117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01825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87565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B59F0-E216-2D22-5FBA-50270325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A33E1-1416-6924-D27B-E9DCCD653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3E8FD-6312-2556-A7CD-24C572C1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3474-900E-4929-B0BC-CD2D2577DEC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9EDE5-4700-B6D7-360E-A3BBAFE6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854BD-93BC-D623-2AE7-D9D1254D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9747-7F6B-4A33-A283-6836168B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8207858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095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42499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132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886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4725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551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70171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434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2566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6ED88-2035-92F4-1D5E-0BA4587D6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D460B-BDB4-88D2-2139-CADB9B354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1DC9A-A07B-B6BD-223A-AFA6F3CD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3474-900E-4929-B0BC-CD2D2577DEC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7A7FF-D25B-005A-6F60-F5B1FEA6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FC56B-0A68-C9E7-1C95-FBB6DF7C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9747-7F6B-4A33-A283-6836168B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989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20162607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8537913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263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112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94613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70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98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20054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11157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91217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2398-35BC-D7C2-0752-1EC8EB8A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AD597-3F53-C8AB-0FEE-449FAA83D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EFAD3-9F57-8F73-96D0-8578776E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9712C-C96C-E432-80FB-F8B16F2F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3474-900E-4929-B0BC-CD2D2577DEC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F6BBE-F14E-C90A-E4CC-03624DBE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53FE4-2E24-A45E-8443-CCDD5DB8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9747-7F6B-4A33-A283-6836168B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210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07228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86361656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8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26211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595209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6135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61496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9663360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978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10349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20BE-795D-F4A4-F744-63A47D77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9A63A-7C43-6C39-DC5D-46A92599B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73D47-14C6-9518-95FA-83A94FB20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F13B-8310-4507-0440-01874D0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19E8D-9002-4765-96EC-61BEC84B0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FCB1E-AD60-76E3-0B82-DAE3B080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3474-900E-4929-B0BC-CD2D2577DEC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554EC-EE21-5EFD-226F-C02EFF4B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DC683-F5ED-7858-3EB9-C3F248E3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9747-7F6B-4A33-A283-6836168B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265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020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41971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77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67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99709251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31605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455790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244580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361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3846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B2F7-4CF2-E5F0-1C1D-EA48359A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FCA4B-8DFB-316B-2B56-E9405817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3474-900E-4929-B0BC-CD2D2577DEC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2C8F9-EB25-CADF-F103-7F4A8612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B6D45-A54C-EA21-762C-921C2EF3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9747-7F6B-4A33-A283-6836168B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943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3549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35500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19713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85023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57121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940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821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7848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73945787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01539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62B98-79BD-F38B-1B0D-C189D05D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3474-900E-4929-B0BC-CD2D2577DEC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D86210-C862-7E1B-8E31-EB3ACBD2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0E7A2-41A0-DF21-3FE1-D5FEE4CB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9747-7F6B-4A33-A283-6836168B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571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22480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465103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96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58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34540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6892639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24873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88207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48614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4006208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43F-39BE-0861-FE83-5AEC5B9D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C8E0-5F2C-F46F-56B0-ECB9C1DF9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16280-B44E-A6FD-86FD-6ACFEDDB3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5493B-BA8B-6CDC-99B2-77E652E5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3474-900E-4929-B0BC-CD2D2577DEC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00875-45A4-36C8-B479-274D95A0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14B09-4B1B-5DD0-A4CD-BB78BFF3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9747-7F6B-4A33-A283-6836168B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3423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7739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8237136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97714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63648928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39230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056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94323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560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09124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163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3908-EDF4-1574-61C5-BDA0DD6A9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9FF8C-756B-4022-3D9E-85575F364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E720C-67FA-752C-4BA2-F7CF4D474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86DE2-C384-C4E8-C76A-1C0E7E09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3474-900E-4929-B0BC-CD2D2577DEC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A3688-9AE0-2042-73C3-8FF8E360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A6CA5-61EB-278C-87E4-D4ECCE05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9747-7F6B-4A33-A283-6836168B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5284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34019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276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1960702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941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292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5062364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371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756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58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0330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AB24F-9754-6AD6-356E-1FB579EA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4A2DD-63B0-E355-8522-792101A05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7D060-D7A3-7983-F729-AC379485E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93474-900E-4929-B0BC-CD2D2577DEC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0B3D6-C5AF-D1B3-FE06-E65A4BC51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B04D8-BF64-8B8E-203E-8F13C65CD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C9747-7F6B-4A33-A283-6836168B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5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406688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 Form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post_message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/"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"post"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Enter message: 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"text"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message_field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"Your message..."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Группа полей, с помощью которых пользователь может отправлять данные на сервер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EB332-B27E-4650-BA56-3B9C9869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1" y="5178256"/>
            <a:ext cx="6367678" cy="76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49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</a:t>
            </a:r>
            <a:r>
              <a:rPr lang="ru-RU" sz="2800" dirty="0"/>
              <a:t> интерфейс контент менеджера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2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4205-4B92-4824-8F47-5960393E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2800"/>
              <a:t>Сессии – механизм, используемый в сети Интернет, для имитации «состояния» взаимодействия между сайтом и определённым браузером </a:t>
            </a:r>
            <a:endParaRPr lang="en-US" sz="280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952718F-967D-49DF-82DF-D66093A19A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00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Сессии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INSTALLED_APPS 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 [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django.contrib.sessions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MIDDLEWARE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django.contrib.sessions.middleware.SessionMiddleware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Включение механизма сессий – settings.py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4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Сессии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 =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получаем значение из сессии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 =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.session.get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'There are no new posts at the moment'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получаем значение из сессии либо значение по-умолчанию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=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'New post'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устанавливаем значение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удаляем значение из сессии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.session.modified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True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указываем в явном виде, что объект сессии был изменён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Работа с сессией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0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en-US" sz="2800" dirty="0" err="1"/>
              <a:t>индикатор</a:t>
            </a:r>
            <a:r>
              <a:rPr lang="en-US" sz="2800" dirty="0"/>
              <a:t> </a:t>
            </a:r>
            <a:r>
              <a:rPr lang="en-US" sz="2800" dirty="0" err="1"/>
              <a:t>просмотренных</a:t>
            </a:r>
            <a:r>
              <a:rPr lang="en-US" sz="2800" dirty="0"/>
              <a:t> </a:t>
            </a:r>
            <a:r>
              <a:rPr lang="en-US" sz="2800" dirty="0" err="1"/>
              <a:t>постов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8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8C25A8-C602-47D6-9CD4-8373EC25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формы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4E9B55-76C3-46BC-95DC-8CF22088C3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1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AddPost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forms.Form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subtitle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content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image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forms.ImageField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type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forms.ChoiceField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(choices=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Post.POST_TYPES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'Post type'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реализованный вручную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9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ModelForm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AddPostViaModel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forms.ModelForm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Meta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model = Post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fields = (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'type'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реализованный на основе модели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9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en-US" sz="2800" dirty="0" err="1"/>
              <a:t>форма</a:t>
            </a:r>
            <a:r>
              <a:rPr lang="en-US" sz="2800" dirty="0"/>
              <a:t> </a:t>
            </a:r>
            <a:r>
              <a:rPr lang="en-US" sz="2800" dirty="0" err="1"/>
              <a:t>для</a:t>
            </a:r>
            <a:r>
              <a:rPr lang="en-US" sz="2800" dirty="0"/>
              <a:t> </a:t>
            </a:r>
            <a:r>
              <a:rPr lang="en-US" sz="2800" dirty="0" err="1"/>
              <a:t>создания</a:t>
            </a:r>
            <a:r>
              <a:rPr lang="en-US" sz="2800" dirty="0"/>
              <a:t> </a:t>
            </a:r>
            <a:r>
              <a:rPr lang="en-US" sz="2800" dirty="0" err="1"/>
              <a:t>нового</a:t>
            </a:r>
            <a:r>
              <a:rPr lang="en-US" sz="2800" dirty="0"/>
              <a:t> </a:t>
            </a:r>
            <a:r>
              <a:rPr lang="en-US" sz="2800" dirty="0" err="1"/>
              <a:t>поста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52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BE4C-575A-476B-91F5-7991B243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Аутентификация и авторизация</a:t>
            </a:r>
            <a:endParaRPr lang="en-US" sz="4800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2630C5E-A0F4-48FC-89F7-B8A2DDA250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96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urls.py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urlpatterns += [ </a:t>
            </a: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path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'accounts/’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,include(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'django.contrib.auth.urls'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)),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#тем самым мы добавляем набор паттернов для управления аутентификацией, помимо этого следует реализовать новые шаблоны для входа, выхода и изменения пароля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Настройки маршрутизации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3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Permissions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models.Model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permissions = ((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can_post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"Can post"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), 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can_edit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"Can edit"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))</a:t>
            </a: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операции, которые могут быть выполнены над моделью определёнными пользователями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Проверка разрешений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#template: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if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perms.blog.can_edit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 show edit button --&gt;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endif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#view: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django.contrib.auth.decorators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permission_required</a:t>
            </a:r>
            <a:endParaRPr lang="en-US" sz="2000" dirty="0">
              <a:solidFill>
                <a:srgbClr val="0070C0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@permission_required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'blog.can_edit'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edit(request):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#some logic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Может выполняться как на представлении, так и в шаблоне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2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HTML Form </vt:lpstr>
      <vt:lpstr>Обработка формы</vt:lpstr>
      <vt:lpstr>Form</vt:lpstr>
      <vt:lpstr>ModelForm</vt:lpstr>
      <vt:lpstr>Блог: форма для создания нового поста</vt:lpstr>
      <vt:lpstr>Аутентификация и авторизация</vt:lpstr>
      <vt:lpstr>urls.py</vt:lpstr>
      <vt:lpstr>Permissions</vt:lpstr>
      <vt:lpstr>Проверка разрешений</vt:lpstr>
      <vt:lpstr>Блог: интерфейс контент менеджера</vt:lpstr>
      <vt:lpstr>Сессии – механизм, используемый в сети Интернет, для имитации «состояния» взаимодействия между сайтом и определённым браузером </vt:lpstr>
      <vt:lpstr>Сессии </vt:lpstr>
      <vt:lpstr>Сессии </vt:lpstr>
      <vt:lpstr>Блог: индикатор просмотренных постов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 </dc:title>
  <dc:creator>Mikita Tsiarentsyeu</dc:creator>
  <cp:lastModifiedBy>Mikita Tsiarentsyeu</cp:lastModifiedBy>
  <cp:revision>1</cp:revision>
  <dcterms:created xsi:type="dcterms:W3CDTF">2023-11-29T18:09:32Z</dcterms:created>
  <dcterms:modified xsi:type="dcterms:W3CDTF">2023-11-29T18:09:57Z</dcterms:modified>
</cp:coreProperties>
</file>