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4" r:id="rId3"/>
    <p:sldId id="735" r:id="rId4"/>
    <p:sldId id="736" r:id="rId5"/>
    <p:sldId id="737" r:id="rId6"/>
    <p:sldId id="7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лизация" id="{A6057D44-2797-48DA-A7AD-FB733D326730}">
          <p14:sldIdLst>
            <p14:sldId id="734"/>
            <p14:sldId id="735"/>
            <p14:sldId id="736"/>
            <p14:sldId id="737"/>
            <p14:sldId id="7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нативная серилизация объектов </a:t>
          </a:r>
          <a:r>
            <a:rPr lang="en-US" dirty="0">
              <a:latin typeface="+mj-lt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+mj-lt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нативная серилизация объектов </a:t>
          </a:r>
          <a:r>
            <a:rPr lang="en-US" sz="2500" kern="1200" dirty="0">
              <a:latin typeface="+mj-lt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D4C7-76DD-1534-6D94-470561DA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8AF4-5B86-B1B7-0975-3E828C47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7EF9-1FAF-794E-A23F-09DC15B3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F1EE-92D9-04BF-D98B-E67978C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7293-D89D-D502-5632-A3E2F692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32AE-96CD-8AD5-7489-E742C8E9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AE982-B1F5-2560-F198-70152714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522C-7D5D-5D09-755A-CE88F63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956B-1E95-BFAB-5A28-DC0501B6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F746-72D9-D3FE-EE0C-FC1010E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60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1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9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28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8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1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0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31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3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9826558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30220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58064-EA43-CFD8-833F-4DAAB9D68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C010-7C68-077D-7BAA-5AE22596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855F-3824-9D09-0E54-C29E53F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62C0-8EE0-41F8-426F-F461CF3C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12D5-383E-5BA0-AA17-63ACDB08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58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2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7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819200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4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7652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68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406917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175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90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956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5800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66652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835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1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27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2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692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338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389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220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1951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583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357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4F2-916C-9247-F927-EDCA8233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4BB5-5174-811F-2B19-44C5AD63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F4BE-3FE5-68A9-8E6A-3EAD10D8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2201-18CA-655E-CACB-C6D0217C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B4E2-F835-957C-DA0A-D4FFB38D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3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1079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2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407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1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35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190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4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1342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4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643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FCDE-9B17-D81E-58BC-C8518290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ED8D-001C-710E-6C73-9A6B45C3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61A4-5946-768C-93EE-4EEF1E73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209A-2F00-EC75-56E7-ED04827E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DE0B-ED26-4F5C-1BAA-3E50580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0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48835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9625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26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2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64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34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6638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034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487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93E6-8195-34DA-33B5-D02F7905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168A-2E44-E25C-83F7-14D29997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19B0-99A0-BB54-9660-D088DC5E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410E-5D3F-359E-9C46-CF1FEC00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8F88-AA67-C4CF-1822-0B9E8D2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D0C5-8E6D-6C77-3762-1B17061E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8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0839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933039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6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308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1277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60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93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506065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0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713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14C7-5686-805F-0399-C176F062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92068-7624-6DD1-8594-231794AD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F712D-F031-F736-91A8-729C10C5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ADA6F-3DD6-49EA-A469-71FDDA35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50826-3AC1-38A9-C154-F3C9479B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74E92-1010-4621-7B25-65CB32F9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CB791-0CA5-43B3-2260-6FDC0ADA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6E542-E2D6-1BFC-8422-52F61655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63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379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4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7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9427894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0129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6670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7227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7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2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7A6B-4186-BF36-B91F-E29FCE31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2CF63-D7CC-3D5A-8F2A-069DD20C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4730-E8D9-7101-8C3A-9047B23F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2DED1-4A26-84E4-C007-A4A36585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78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59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313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519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0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6091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74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5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019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078857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183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EF93B-FC85-5343-B363-3B549318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20E9D-8AA6-D105-079A-604882E3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6AFD-CB98-21E8-4A5E-AAA6AD09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85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338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368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18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8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170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33555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377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335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667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301177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BEF8-F498-CFE4-A3E4-B9EA0099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755B-317B-6BEB-597F-9C9F0A01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275D-733E-14DE-4F1A-55009023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D7D7-0E8F-2598-A2A6-0D56BC0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B107-17EB-F20C-C5EB-F2D2D16D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4D91-2D6C-3D60-E1CA-760AE93D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4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989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94833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840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646080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044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2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351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7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9828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01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84D0-01FE-54F8-938E-1A95438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B740-D38B-B198-E78D-3A44F3488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6320A-FCD2-9BA0-633E-ADB1764E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1D69-4E0B-4079-551A-E66FB784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EBC6-3ABE-4CC5-FFE2-781C0924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1D1E-DF61-0D9B-77D4-4502B5F6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58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024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8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520753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50411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04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38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255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00FBB-B13E-422B-8FED-7BFA3451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A23F-021E-6508-81C4-B07B7195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CF1C-2A73-C07E-FE25-A616E254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6E8F-AAD9-4A27-BB04-E6BC9EF40DD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9355-6269-D6D2-B993-307D5EFF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09E9-7289-5B89-3D5E-152B99CBF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5261-3335-4DAF-8647-8C3645DD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895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2" r:id="rId111"/>
    <p:sldLayoutId id="2147483773" r:id="rId112"/>
    <p:sldLayoutId id="2147483774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Серилизация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DBF5EB-A625-B6A6-08DF-55D3F8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Серилизация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1D4CD4-AB49-D478-854D-26EFF1F2C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ru-RU" sz="3600" dirty="0"/>
              <a:t>Процесс конвертирования структурированных данных в формат, удобный для хранения и передачи, с возможностью вернуть данные к исходной структуре (</a:t>
            </a:r>
            <a:r>
              <a:rPr lang="ru-RU" sz="3600" dirty="0" err="1"/>
              <a:t>десериализировать</a:t>
            </a:r>
            <a:r>
              <a:rPr lang="ru-RU" sz="3600" dirty="0"/>
              <a:t>).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478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35AD3-0D11-C726-B174-D4836B9F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3959"/>
            <a:ext cx="6858000" cy="35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4FF98-D07C-1C87-DEF6-06A773C30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159505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0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Серилизация в json и pickle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Серилизация</vt:lpstr>
      <vt:lpstr>Серилизация</vt:lpstr>
      <vt:lpstr>JSON (JavaScript Object Notation)</vt:lpstr>
      <vt:lpstr>Pickle</vt:lpstr>
      <vt:lpstr>Серилизация в json и pickle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Серилизация</dc:title>
  <dc:creator>Mikita Tsiarentsyeu</dc:creator>
  <cp:lastModifiedBy>Mikita Tsiarentsyeu</cp:lastModifiedBy>
  <cp:revision>1</cp:revision>
  <dcterms:created xsi:type="dcterms:W3CDTF">2023-10-10T18:15:14Z</dcterms:created>
  <dcterms:modified xsi:type="dcterms:W3CDTF">2023-10-10T18:17:53Z</dcterms:modified>
</cp:coreProperties>
</file>