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9" r:id="rId3"/>
    <p:sldId id="740" r:id="rId4"/>
    <p:sldId id="741" r:id="rId5"/>
    <p:sldId id="742" r:id="rId6"/>
    <p:sldId id="7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входящих аргументов</a:t>
          </a:r>
          <a:endParaRPr lang="en-US" dirty="0">
            <a:latin typeface="+mj-lt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+mj-lt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+mj-lt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+mj-lt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необязательный оператор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+mj-lt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+mj-lt"/>
              <a:ea typeface="Jura" pitchFamily="2" charset="0"/>
            </a:rPr>
            <a:t>return </a:t>
          </a:r>
          <a:r>
            <a:rPr lang="ru-RU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и входящих аргументов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+mj-lt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400" kern="1200" dirty="0">
              <a:latin typeface="+mj-lt"/>
              <a:ea typeface="Jura" pitchFamily="2" charset="0"/>
            </a:rPr>
            <a:t> </a:t>
          </a:r>
          <a:r>
            <a:rPr lang="ru-RU" sz="1400" kern="1200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sz="1400" kern="1200" dirty="0">
              <a:latin typeface="+mj-lt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необязательный оператор </a:t>
          </a:r>
          <a:r>
            <a:rPr lang="en-US" sz="14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400" kern="1200" dirty="0">
              <a:latin typeface="+mj-lt"/>
              <a:ea typeface="Jura" pitchFamily="2" charset="0"/>
            </a:rPr>
            <a:t> </a:t>
          </a:r>
          <a:r>
            <a:rPr lang="ru-RU" sz="1400" kern="1200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sz="1400" kern="1200" dirty="0">
              <a:latin typeface="+mj-lt"/>
              <a:ea typeface="Jura" pitchFamily="2" charset="0"/>
            </a:rPr>
            <a:t>return </a:t>
          </a:r>
          <a:r>
            <a:rPr lang="ru-RU" sz="1400" kern="1200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4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F765-8289-C473-8BDD-EFE31A69F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848C7-8CB1-6E1D-CEBF-FDB5D10FE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2863-D6D9-35B1-4FB5-C249EFDA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98E4-5E8F-484E-A855-299FBBA2A89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0727-8C99-F64B-05A2-889D4164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81D09-FF23-F6DC-9596-117DDE7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AD0D-C9FF-4791-AB76-20D77CBE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B5C4-8C16-106E-3DA9-8C2E583C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903BB-8FE2-EDEA-B630-30E75AE10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C5CC3-C8C5-47A1-96BB-8ACC4E79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98E4-5E8F-484E-A855-299FBBA2A89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33F1-E7F6-DC29-F0F5-356BF626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A7CE-5E6F-FC65-3080-F1F7C640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AD0D-C9FF-4791-AB76-20D77CBE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73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137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42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05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0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58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51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76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0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8156714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97402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C683-C430-009E-AFAE-53351B428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D6365-8170-D33A-ABE8-507BD886F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782B1-BBEA-05F4-BB39-2914C4F2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98E4-5E8F-484E-A855-299FBBA2A89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9C7FF-DBB2-326F-AF99-C862D512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163B-61E6-74F2-C93F-F31113B7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AD0D-C9FF-4791-AB76-20D77CBE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120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1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52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17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184028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17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13929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11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872672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73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4241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5123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0670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8211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8451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014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571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1444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4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7803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0676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5871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3550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778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4006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4598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B2D3-0CD3-77FA-10C8-485DC2E8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35BA-5694-E287-0667-7EFFB5B9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7672-7BDC-9460-756D-F8E33C80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98E4-5E8F-484E-A855-299FBBA2A89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D56F0-F9C8-F65E-D112-6E8AD644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13EB5-5DB6-9392-C12E-0DF0D709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AD0D-C9FF-4791-AB76-20D77CBE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3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3834033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68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0410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60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82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4990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78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1406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623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7927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AABC-8B0E-993E-EE09-6100287F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74807-5789-AF02-9B88-AD6D09AC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06DB-C47A-ADB8-EC4C-C7567EFE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98E4-5E8F-484E-A855-299FBBA2A89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6B93-617D-09C6-063C-DC3F371F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CEC0-D7CB-1638-A2F5-A48E31B1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AD0D-C9FF-4791-AB76-20D77CBE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4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81442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43819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61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05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7704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12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1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09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0625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037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DAEE-785F-0B47-E55A-0A7CA531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5F08-1619-D6CD-DE39-32E5984B5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E9AE4-7CA5-8535-9E32-D65DCC9B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CF0B9-7A04-6DB8-6E5C-7B0C4D4B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98E4-5E8F-484E-A855-299FBBA2A89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9A445-4C1B-C573-4DD6-7283D92E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CEBC0-1DA0-1AFA-F6CE-FA00AB33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AD0D-C9FF-4791-AB76-20D77CBE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937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492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74350338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85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477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19311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520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0142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0354863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78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7864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6125-BF97-B2CA-B9A6-D987AFED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4EB7-C58E-733B-9811-23D90460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9804A-E5D5-098B-29AB-950ABDE6B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F48CB-48C1-2A51-EE3A-F7BB31B70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8B308-7017-C3A6-DA92-EF970093D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14CD-C042-4C71-D152-CA8947B2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98E4-5E8F-484E-A855-299FBBA2A89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0DFA7-4B03-3380-9071-FC0313C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0B50B-CBAC-ABEC-F609-1B948E15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AD0D-C9FF-4791-AB76-20D77CBE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065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19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521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61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44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6602114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79799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3881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06050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3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2351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686E-B2A2-D085-BB5D-67E75099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3F805-5F0D-9526-F3AF-BCF96283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98E4-5E8F-484E-A855-299FBBA2A89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41B82-392D-235B-F9CA-4DFF7DD4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8AEB8-D2FE-CD53-BFCA-3DB6A45F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AD0D-C9FF-4791-AB76-20D77CBE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28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526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9851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6300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8235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702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0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54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4265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3588018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7123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4F681-95BE-C67F-1A06-97D4337F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98E4-5E8F-484E-A855-299FBBA2A89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64FD6-E1F0-9771-B167-55FF115B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8E9DA-FAB0-44BF-C924-FFEC35E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AD0D-C9FF-4791-AB76-20D77CBE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081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1848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40498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41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4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755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964895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098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4464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4857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069511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A6F3-9240-B494-BA95-F689F81B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028B-F3A2-8EDA-F49B-E38AEF2E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BB414-50A1-225C-4591-DEB3C4279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0BDEB-D43A-1480-31DA-CF1D8C07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98E4-5E8F-484E-A855-299FBBA2A89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5888-F531-33EF-EBD7-3CD37193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3C75A-EBDD-6FCF-7A9A-66B66440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AD0D-C9FF-4791-AB76-20D77CBE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930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430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69536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722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4842149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887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4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8115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64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5621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99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18E0-492D-2846-2F4D-F2CCA384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9774E-6011-1280-A6A9-17B8C15B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EF1F0-B407-8B65-3961-998DEC5B0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F5BE8-FF48-FE5A-9341-B962D68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98E4-5E8F-484E-A855-299FBBA2A89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4D6D5-2FB1-697D-F29B-F951AFFD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FA7A1-79A7-1CA2-36CC-C3309622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AD0D-C9FF-4791-AB76-20D77CBE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018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715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70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151033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84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80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3404508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5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18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94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7679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98B20-12D2-B71B-2B6C-9891100F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F2EC-4895-DD84-4CA0-D3959FDA5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3EC1D-2EFD-C1B7-5969-FD97EBE6D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298E4-5E8F-484E-A855-299FBBA2A89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D737-4C53-D2D8-68D3-5B7A31D4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ED58B-C2B5-A41D-769E-AC15A470A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AD0D-C9FF-4791-AB76-20D77CBE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5545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Функции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процедуру многократно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2AFABF-34A7-D8B1-4ED0-CC94FC175E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57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Встроенные 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5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func_name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(arg1, … ,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argN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  <a:b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</a:b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operators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value</a:t>
            </a: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Правила именования функций совпадают с правилами именования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8689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синтаксиса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9DE55-CABE-4362-0F27-0C36A76A5C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42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Функции</vt:lpstr>
      <vt:lpstr>Функция</vt:lpstr>
      <vt:lpstr>Встроенные функции</vt:lpstr>
      <vt:lpstr>Синтаксис</vt:lpstr>
      <vt:lpstr>Разбор синтаксиса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2023-10-10T18:17:57Z</dcterms:created>
  <dcterms:modified xsi:type="dcterms:W3CDTF">2023-10-10T18:18:19Z</dcterms:modified>
</cp:coreProperties>
</file>