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4" r:id="rId3"/>
    <p:sldId id="295" r:id="rId4"/>
    <p:sldId id="705" r:id="rId5"/>
    <p:sldId id="793" r:id="rId6"/>
    <p:sldId id="706" r:id="rId7"/>
    <p:sldId id="707" r:id="rId8"/>
    <p:sldId id="708" r:id="rId9"/>
    <p:sldId id="709" r:id="rId10"/>
    <p:sldId id="794" r:id="rId11"/>
    <p:sldId id="710" r:id="rId12"/>
    <p:sldId id="7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22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2200" kern="1200" dirty="0">
              <a:latin typeface="+mj-lt"/>
            </a:rPr>
            <a:t> – </a:t>
          </a:r>
          <a:r>
            <a:rPr lang="ru-RU" sz="2200" kern="1200" dirty="0">
              <a:latin typeface="+mj-lt"/>
              <a:ea typeface="Jura" pitchFamily="2" charset="0"/>
            </a:rPr>
            <a:t>вычисление длинны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2200" kern="1200" dirty="0">
              <a:latin typeface="+mj-lt"/>
            </a:rPr>
            <a:t>– </a:t>
          </a:r>
          <a:r>
            <a:rPr lang="ru-RU" sz="22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2200" kern="1200" dirty="0">
              <a:latin typeface="+mj-lt"/>
            </a:rPr>
            <a:t>– </a:t>
          </a:r>
          <a:r>
            <a:rPr lang="ru-RU" sz="2200" kern="1200" dirty="0">
              <a:latin typeface="+mj-lt"/>
              <a:ea typeface="Jura" pitchFamily="2" charset="0"/>
            </a:rPr>
            <a:t>конкатенация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2200" kern="1200" dirty="0">
              <a:latin typeface="+mj-lt"/>
            </a:rPr>
            <a:t>– </a:t>
          </a:r>
          <a:r>
            <a:rPr lang="ru-RU" sz="2200" kern="1200" dirty="0">
              <a:latin typeface="+mj-lt"/>
              <a:ea typeface="Jura" pitchFamily="2" charset="0"/>
            </a:rPr>
            <a:t>репликация</a:t>
          </a:r>
          <a:r>
            <a:rPr lang="en-US" sz="22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изменяемый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безразмерный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6672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26919"/>
        <a:ext cx="6737602" cy="1112781"/>
      </dsp:txXfrm>
    </dsp:sp>
    <dsp:sp modelId="{D5FDFAEF-D75A-4C90-A22C-1EDA224AC4B1}">
      <dsp:nvSpPr>
        <dsp:cNvPr id="0" name=""/>
        <dsp:cNvSpPr/>
      </dsp:nvSpPr>
      <dsp:spPr>
        <a:xfrm>
          <a:off x="0" y="138918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449379"/>
        <a:ext cx="6737602" cy="1112781"/>
      </dsp:txXfrm>
    </dsp:sp>
    <dsp:sp modelId="{2D2F1B57-79A6-40B3-A0BC-2DE0AC980D43}">
      <dsp:nvSpPr>
        <dsp:cNvPr id="0" name=""/>
        <dsp:cNvSpPr/>
      </dsp:nvSpPr>
      <dsp:spPr>
        <a:xfrm>
          <a:off x="0" y="271164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изменяемый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2771839"/>
        <a:ext cx="6737602" cy="1112781"/>
      </dsp:txXfrm>
    </dsp:sp>
    <dsp:sp modelId="{A62AE4F8-C235-494B-A720-4D1DA5F9E6DF}">
      <dsp:nvSpPr>
        <dsp:cNvPr id="0" name=""/>
        <dsp:cNvSpPr/>
      </dsp:nvSpPr>
      <dsp:spPr>
        <a:xfrm>
          <a:off x="0" y="403410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безразмерный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4094299"/>
        <a:ext cx="67376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0AF6-9648-8F22-82E6-278720815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58381-A991-E31E-CD74-40609D47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1B9A-36A6-23E5-99B5-ABD213FC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ED3F-3F39-34F5-36BC-75C06363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88CB-7309-675F-B8EF-4C4EE3F3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ED19-9265-E54D-ADF5-C8B2ED1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5918-D158-E821-F8AC-BE8D3B9A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4DC4-5987-FC12-BCC0-FCFD1269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B2C4-2E9C-DC54-4DB5-A7FFEDC8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789F-80F8-E9F2-5D1D-BB6EAF1D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48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1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17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09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68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9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55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4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725712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58746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52DD9-E084-6DC1-CE12-1326C1174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0D2C-FFF1-EA50-1398-88982A5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2146-99ED-6D48-0B69-19484308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D212-6A05-819C-F8C1-AB6230A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E3FE-8812-9D5A-CF2D-671A48E1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40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9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94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6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396334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9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746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9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482982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7546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13724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0456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1019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87160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13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835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447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095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1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373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354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372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5291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623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452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019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BC7E-ACC8-2C96-744F-4396EEA5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B1AB-9C0A-EC28-EB43-44ABC35F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8D34-B617-7717-65E6-A45687E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4891-0CBB-696A-E631-0A84D32F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D23E-8D52-6D93-B0AF-0A43565F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206452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96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4012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4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9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345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8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455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7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5797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0F0-3AE4-9BBE-F240-A963CB5D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9DAB5-7B3D-4E7F-2F14-270EB9C4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C343-4C6C-5B82-DD64-920A72FC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8650-47FE-C425-CF8A-648869B0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8010-1DF1-CF8B-693F-9D17861A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7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767191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712223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35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9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746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9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14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2632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242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272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2E0-B769-C4D9-0ED9-7834226D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68C7-62C2-2EE6-0354-979ACA5D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07812-DADB-266E-80A3-9EC289F8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BEA8-A2D6-CA8D-9326-A5D4AB4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9C3B-423D-E138-26D4-132B126B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94D15-3D38-D6E4-3A1C-52662FDC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02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072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8292331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7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385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87126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445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56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913944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40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045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DC3A-C7C4-4470-DDD7-707B1764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E7A8-F29C-4898-B3E9-0BA0EA1C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8C6C-5DC6-F628-3D8B-E78830C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9AC96-2246-A707-33D3-4F02B673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76377-1A9A-0FDE-0E7E-FEBF39D84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74873-2436-5133-E86B-2CAB858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13C65-2517-EF79-EC7C-0448030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1BA8C-B42E-32D7-F961-98CB5D07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78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6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438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6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9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870864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36787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3128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0574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2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8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308D-DBB1-078D-E79B-2CABD320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17B7F-5E23-A69C-B3D1-2F6B6821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930DE-0EBA-8700-CDCA-79F5154E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1B01-71AB-2346-BCFB-95DFFA0B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9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69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523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406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244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6977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4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1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9714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73913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991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28B14-CA06-B490-86AF-E15D8AF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39E47-03DC-F74A-D8B6-3033945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A5B6-8B49-CEED-C00E-EC90BB98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69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2303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4887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0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1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549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65852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900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9210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773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381120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0D80-2C7A-785C-24AC-33E37E54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5ADA-CB02-69D1-E821-CF260EC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5A2B-DD9A-A4D6-3D7B-C2A219E4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0421D-1EC3-DC70-6687-BFF123B4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3C6-3F34-0239-0CF7-E14B1700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B99D8-C492-4E37-7B85-01BB0DE7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7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757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97630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36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174226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6175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9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835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7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664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82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1B8-5C08-066C-9DFB-22F790F3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2EF7B-363B-0D0E-68A0-350BCC34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5BA93-4732-FFE6-198F-C98F8582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583AB-D417-83D7-F32D-93841272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F84F-A613-9D36-8715-DC27AB48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028D-894E-54E3-85B4-03526FD1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24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34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8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29934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1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3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067112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72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39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4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737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304A-91CF-9BA1-601B-2DB10A37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A858-3290-F921-B2FA-92F4FD9E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C533-E51D-BD61-CF8E-A2CA7F837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7F03-984E-47EF-8E0A-AA8BB970B9A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57F0-5272-C067-3DF8-FAACB548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1C47-193B-5485-19B6-62A04B5DB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DDE3-D855-44D9-8474-BC24945F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545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Строковые методы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Проверка возраста пользователя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3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Форматирование, </a:t>
            </a:r>
            <a:r>
              <a:rPr lang="en-US" sz="3600" dirty="0">
                <a:latin typeface="+mn-lt"/>
                <a:ea typeface="Jura" pitchFamily="2" charset="0"/>
              </a:rPr>
              <a:t>f-string</a:t>
            </a:r>
          </a:p>
        </p:txBody>
      </p:sp>
    </p:spTree>
    <p:extLst>
      <p:ext uri="{BB962C8B-B14F-4D97-AF65-F5344CB8AC3E}">
        <p14:creationId xmlns:p14="http://schemas.microsoft.com/office/powerpoint/2010/main" val="84656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Уравнение </a:t>
            </a:r>
            <a:br>
              <a:rPr lang="ru-RU" sz="3600" dirty="0">
                <a:latin typeface="+mn-lt"/>
                <a:ea typeface="Jura" pitchFamily="2" charset="0"/>
              </a:rPr>
            </a:br>
            <a:r>
              <a:rPr lang="en-US" sz="3600" b="1" dirty="0">
                <a:latin typeface="+mn-lt"/>
                <a:ea typeface="Jura" pitchFamily="2" charset="0"/>
              </a:rPr>
              <a:t>y = </a:t>
            </a:r>
            <a:r>
              <a:rPr lang="en-US" sz="3600" b="1" dirty="0" err="1">
                <a:latin typeface="+mn-lt"/>
                <a:ea typeface="Jura" pitchFamily="2" charset="0"/>
              </a:rPr>
              <a:t>kx</a:t>
            </a:r>
            <a:r>
              <a:rPr lang="en-US" sz="3600" b="1" dirty="0">
                <a:latin typeface="+mn-lt"/>
                <a:ea typeface="Jura" pitchFamily="2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6626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Перестановка элементов, сравнение списков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Строки</vt:lpstr>
      <vt:lpstr>Тип string</vt:lpstr>
      <vt:lpstr>Строковые методы</vt:lpstr>
      <vt:lpstr>Проверка возраста пользователя</vt:lpstr>
      <vt:lpstr>Форматирование, f-string</vt:lpstr>
      <vt:lpstr>Коллекции</vt:lpstr>
      <vt:lpstr>Тип list</vt:lpstr>
      <vt:lpstr>Уравнение  y = kx + b</vt:lpstr>
      <vt:lpstr>Перестановка элементов, сравнение списков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2023-09-21T18:19:36Z</dcterms:created>
  <dcterms:modified xsi:type="dcterms:W3CDTF">2023-09-21T18:19:59Z</dcterms:modified>
</cp:coreProperties>
</file>