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78" r:id="rId3"/>
    <p:sldId id="368" r:id="rId4"/>
    <p:sldId id="779" r:id="rId5"/>
    <p:sldId id="780" r:id="rId6"/>
    <p:sldId id="379" r:id="rId7"/>
    <p:sldId id="380" r:id="rId8"/>
    <p:sldId id="783" r:id="rId9"/>
    <p:sldId id="784" r:id="rId10"/>
    <p:sldId id="7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8BE91-CD78-4FA7-B1B6-F02F070AAE6E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3C410F-BE4F-436E-8D22-AC4ACC2812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F6532BA-1F23-4BEF-8A2B-165105F8A665}" type="parTrans" cxnId="{BBEAB0CA-6F95-4DAF-AFC5-4D438ECBEBE0}">
      <dgm:prSet/>
      <dgm:spPr/>
      <dgm:t>
        <a:bodyPr/>
        <a:lstStyle/>
        <a:p>
          <a:endParaRPr lang="en-US"/>
        </a:p>
      </dgm:t>
    </dgm:pt>
    <dgm:pt modelId="{E24B445F-409C-415C-A200-68CA1232B031}" type="sibTrans" cxnId="{BBEAB0CA-6F95-4DAF-AFC5-4D438ECBEBE0}">
      <dgm:prSet/>
      <dgm:spPr/>
      <dgm:t>
        <a:bodyPr/>
        <a:lstStyle/>
        <a:p>
          <a:endParaRPr lang="en-US"/>
        </a:p>
      </dgm:t>
    </dgm:pt>
    <dgm:pt modelId="{ADBFB116-26A2-4DAF-BC2A-6AD9DC5786F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E4E42E0-5D0F-4C3B-96B8-2435E34D3CBC}" type="parTrans" cxnId="{B948F891-38AA-486C-B200-7F15F28167AB}">
      <dgm:prSet/>
      <dgm:spPr/>
      <dgm:t>
        <a:bodyPr/>
        <a:lstStyle/>
        <a:p>
          <a:endParaRPr lang="en-US"/>
        </a:p>
      </dgm:t>
    </dgm:pt>
    <dgm:pt modelId="{EF3B66BB-FE11-4887-85A0-6D740AD16F6C}" type="sibTrans" cxnId="{B948F891-38AA-486C-B200-7F15F28167AB}">
      <dgm:prSet/>
      <dgm:spPr/>
      <dgm:t>
        <a:bodyPr/>
        <a:lstStyle/>
        <a:p>
          <a:endParaRPr lang="en-US"/>
        </a:p>
      </dgm:t>
    </dgm:pt>
    <dgm:pt modelId="{8FC1B8C4-79EA-43A3-9211-3578651AB582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3A3C2F-D6DB-47D5-A770-8C5854CF0926}" type="parTrans" cxnId="{6B99838F-8FFB-4FFA-9D74-3640D3AEEABD}">
      <dgm:prSet/>
      <dgm:spPr/>
      <dgm:t>
        <a:bodyPr/>
        <a:lstStyle/>
        <a:p>
          <a:endParaRPr lang="en-US"/>
        </a:p>
      </dgm:t>
    </dgm:pt>
    <dgm:pt modelId="{BD1242EF-E30A-42AB-9272-A01E2B9372A0}" type="sibTrans" cxnId="{6B99838F-8FFB-4FFA-9D74-3640D3AEEABD}">
      <dgm:prSet/>
      <dgm:spPr/>
      <dgm:t>
        <a:bodyPr/>
        <a:lstStyle/>
        <a:p>
          <a:endParaRPr lang="en-US"/>
        </a:p>
      </dgm:t>
    </dgm:pt>
    <dgm:pt modelId="{C0FEE831-E87C-4770-9374-9ECAB3ECF18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Атрибуты = данные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A0CEFB5-CB7D-4809-999E-F6994C039915}" type="parTrans" cxnId="{3EDDF783-80C1-4D01-98F8-0CC57E0EFAD4}">
      <dgm:prSet/>
      <dgm:spPr/>
      <dgm:t>
        <a:bodyPr/>
        <a:lstStyle/>
        <a:p>
          <a:endParaRPr lang="en-US"/>
        </a:p>
      </dgm:t>
    </dgm:pt>
    <dgm:pt modelId="{E581163B-B6B5-4416-AB82-0FFECCAD2620}" type="sibTrans" cxnId="{3EDDF783-80C1-4D01-98F8-0CC57E0EFAD4}">
      <dgm:prSet/>
      <dgm:spPr/>
      <dgm:t>
        <a:bodyPr/>
        <a:lstStyle/>
        <a:p>
          <a:endParaRPr lang="en-US"/>
        </a:p>
      </dgm:t>
    </dgm:pt>
    <dgm:pt modelId="{31C89B00-3150-42D8-B744-0EBD6D935218}" type="pres">
      <dgm:prSet presAssocID="{E508BE91-CD78-4FA7-B1B6-F02F070AAE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C190307-B972-47AD-9CFC-0EBA2AAB47E5}" type="pres">
      <dgm:prSet presAssocID="{1B3C410F-BE4F-436E-8D22-AC4ACC2812BC}" presName="Accent1" presStyleCnt="0"/>
      <dgm:spPr/>
    </dgm:pt>
    <dgm:pt modelId="{2DDB8A0C-3E41-4FAE-A023-6E1C8A338D92}" type="pres">
      <dgm:prSet presAssocID="{1B3C410F-BE4F-436E-8D22-AC4ACC2812BC}" presName="Accent" presStyleLbl="node1" presStyleIdx="0" presStyleCnt="4"/>
      <dgm:spPr/>
    </dgm:pt>
    <dgm:pt modelId="{26BB2F58-BFE0-4EBE-A47E-86638DA20A61}" type="pres">
      <dgm:prSet presAssocID="{1B3C410F-BE4F-436E-8D22-AC4ACC2812B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9D15D2F-E8A3-4B84-8D0E-F8475EF791C9}" type="pres">
      <dgm:prSet presAssocID="{ADBFB116-26A2-4DAF-BC2A-6AD9DC5786F4}" presName="Accent2" presStyleCnt="0"/>
      <dgm:spPr/>
    </dgm:pt>
    <dgm:pt modelId="{6DCB6B7D-4EC4-4CD4-B32F-6A3EAC2CE2D7}" type="pres">
      <dgm:prSet presAssocID="{ADBFB116-26A2-4DAF-BC2A-6AD9DC5786F4}" presName="Accent" presStyleLbl="node1" presStyleIdx="1" presStyleCnt="4"/>
      <dgm:spPr/>
    </dgm:pt>
    <dgm:pt modelId="{C274E77D-CC46-4F40-AE96-188D5165682B}" type="pres">
      <dgm:prSet presAssocID="{ADBFB116-26A2-4DAF-BC2A-6AD9DC5786F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E8A20EF-3FF8-4CFF-990B-5A5464F79EF9}" type="pres">
      <dgm:prSet presAssocID="{C0FEE831-E87C-4770-9374-9ECAB3ECF181}" presName="Accent3" presStyleCnt="0"/>
      <dgm:spPr/>
    </dgm:pt>
    <dgm:pt modelId="{61D8EE0A-2989-49F5-AADB-B1CC43C24573}" type="pres">
      <dgm:prSet presAssocID="{C0FEE831-E87C-4770-9374-9ECAB3ECF181}" presName="Accent" presStyleLbl="node1" presStyleIdx="2" presStyleCnt="4"/>
      <dgm:spPr/>
    </dgm:pt>
    <dgm:pt modelId="{9EF2FF2E-4945-4918-8495-F0FB5A60A3B9}" type="pres">
      <dgm:prSet presAssocID="{C0FEE831-E87C-4770-9374-9ECAB3ECF18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03957EC-144F-4193-921F-34BBD652C92B}" type="pres">
      <dgm:prSet presAssocID="{8FC1B8C4-79EA-43A3-9211-3578651AB582}" presName="Accent4" presStyleCnt="0"/>
      <dgm:spPr/>
    </dgm:pt>
    <dgm:pt modelId="{C0C2D887-E0E4-4857-AE06-4BA6AEF2763D}" type="pres">
      <dgm:prSet presAssocID="{8FC1B8C4-79EA-43A3-9211-3578651AB582}" presName="Accent" presStyleLbl="node1" presStyleIdx="3" presStyleCnt="4"/>
      <dgm:spPr/>
    </dgm:pt>
    <dgm:pt modelId="{FA7D04C6-22A2-4F0B-B66C-204973B3DF33}" type="pres">
      <dgm:prSet presAssocID="{8FC1B8C4-79EA-43A3-9211-3578651AB58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4B7512B-350A-4375-A9F0-150D032CFD88}" type="presOf" srcId="{8FC1B8C4-79EA-43A3-9211-3578651AB582}" destId="{FA7D04C6-22A2-4F0B-B66C-204973B3DF33}" srcOrd="0" destOrd="0" presId="urn:microsoft.com/office/officeart/2009/layout/CircleArrowProcess"/>
    <dgm:cxn modelId="{E8719360-02F1-4A8D-8AB0-4104006167D8}" type="presOf" srcId="{E508BE91-CD78-4FA7-B1B6-F02F070AAE6E}" destId="{31C89B00-3150-42D8-B744-0EBD6D935218}" srcOrd="0" destOrd="0" presId="urn:microsoft.com/office/officeart/2009/layout/CircleArrowProcess"/>
    <dgm:cxn modelId="{3EDDF783-80C1-4D01-98F8-0CC57E0EFAD4}" srcId="{E508BE91-CD78-4FA7-B1B6-F02F070AAE6E}" destId="{C0FEE831-E87C-4770-9374-9ECAB3ECF181}" srcOrd="2" destOrd="0" parTransId="{0A0CEFB5-CB7D-4809-999E-F6994C039915}" sibTransId="{E581163B-B6B5-4416-AB82-0FFECCAD2620}"/>
    <dgm:cxn modelId="{6B99838F-8FFB-4FFA-9D74-3640D3AEEABD}" srcId="{E508BE91-CD78-4FA7-B1B6-F02F070AAE6E}" destId="{8FC1B8C4-79EA-43A3-9211-3578651AB582}" srcOrd="3" destOrd="0" parTransId="{F33A3C2F-D6DB-47D5-A770-8C5854CF0926}" sibTransId="{BD1242EF-E30A-42AB-9272-A01E2B9372A0}"/>
    <dgm:cxn modelId="{B948F891-38AA-486C-B200-7F15F28167AB}" srcId="{E508BE91-CD78-4FA7-B1B6-F02F070AAE6E}" destId="{ADBFB116-26A2-4DAF-BC2A-6AD9DC5786F4}" srcOrd="1" destOrd="0" parTransId="{5E4E42E0-5D0F-4C3B-96B8-2435E34D3CBC}" sibTransId="{EF3B66BB-FE11-4887-85A0-6D740AD16F6C}"/>
    <dgm:cxn modelId="{A113AABD-16F4-4333-99B1-41A281F777C6}" type="presOf" srcId="{1B3C410F-BE4F-436E-8D22-AC4ACC2812BC}" destId="{26BB2F58-BFE0-4EBE-A47E-86638DA20A61}" srcOrd="0" destOrd="0" presId="urn:microsoft.com/office/officeart/2009/layout/CircleArrowProcess"/>
    <dgm:cxn modelId="{BBEAB0CA-6F95-4DAF-AFC5-4D438ECBEBE0}" srcId="{E508BE91-CD78-4FA7-B1B6-F02F070AAE6E}" destId="{1B3C410F-BE4F-436E-8D22-AC4ACC2812BC}" srcOrd="0" destOrd="0" parTransId="{4F6532BA-1F23-4BEF-8A2B-165105F8A665}" sibTransId="{E24B445F-409C-415C-A200-68CA1232B031}"/>
    <dgm:cxn modelId="{60954CE1-1CD2-4DE8-854A-67B912F8AA72}" type="presOf" srcId="{C0FEE831-E87C-4770-9374-9ECAB3ECF181}" destId="{9EF2FF2E-4945-4918-8495-F0FB5A60A3B9}" srcOrd="0" destOrd="0" presId="urn:microsoft.com/office/officeart/2009/layout/CircleArrowProcess"/>
    <dgm:cxn modelId="{AE5C7DEA-22D5-4122-BC87-5A3DF76B8A91}" type="presOf" srcId="{ADBFB116-26A2-4DAF-BC2A-6AD9DC5786F4}" destId="{C274E77D-CC46-4F40-AE96-188D5165682B}" srcOrd="0" destOrd="0" presId="urn:microsoft.com/office/officeart/2009/layout/CircleArrowProcess"/>
    <dgm:cxn modelId="{E28823E6-75EF-4A9F-A1DC-F384854EE585}" type="presParOf" srcId="{31C89B00-3150-42D8-B744-0EBD6D935218}" destId="{6C190307-B972-47AD-9CFC-0EBA2AAB47E5}" srcOrd="0" destOrd="0" presId="urn:microsoft.com/office/officeart/2009/layout/CircleArrowProcess"/>
    <dgm:cxn modelId="{6333673F-8A89-492C-9873-8D72A16D7ED6}" type="presParOf" srcId="{6C190307-B972-47AD-9CFC-0EBA2AAB47E5}" destId="{2DDB8A0C-3E41-4FAE-A023-6E1C8A338D92}" srcOrd="0" destOrd="0" presId="urn:microsoft.com/office/officeart/2009/layout/CircleArrowProcess"/>
    <dgm:cxn modelId="{6253912A-BFFA-422C-9E54-76C39918EF75}" type="presParOf" srcId="{31C89B00-3150-42D8-B744-0EBD6D935218}" destId="{26BB2F58-BFE0-4EBE-A47E-86638DA20A61}" srcOrd="1" destOrd="0" presId="urn:microsoft.com/office/officeart/2009/layout/CircleArrowProcess"/>
    <dgm:cxn modelId="{0DED5231-CC06-4384-BD51-9DAF340F2342}" type="presParOf" srcId="{31C89B00-3150-42D8-B744-0EBD6D935218}" destId="{E9D15D2F-E8A3-4B84-8D0E-F8475EF791C9}" srcOrd="2" destOrd="0" presId="urn:microsoft.com/office/officeart/2009/layout/CircleArrowProcess"/>
    <dgm:cxn modelId="{1FFDD6CE-29E2-4240-8B49-4EB272519B44}" type="presParOf" srcId="{E9D15D2F-E8A3-4B84-8D0E-F8475EF791C9}" destId="{6DCB6B7D-4EC4-4CD4-B32F-6A3EAC2CE2D7}" srcOrd="0" destOrd="0" presId="urn:microsoft.com/office/officeart/2009/layout/CircleArrowProcess"/>
    <dgm:cxn modelId="{62AC2EAC-2D17-4942-BFDA-BFBF669769B3}" type="presParOf" srcId="{31C89B00-3150-42D8-B744-0EBD6D935218}" destId="{C274E77D-CC46-4F40-AE96-188D5165682B}" srcOrd="3" destOrd="0" presId="urn:microsoft.com/office/officeart/2009/layout/CircleArrowProcess"/>
    <dgm:cxn modelId="{B4C68833-396D-437B-B33E-0D5A4D8CD836}" type="presParOf" srcId="{31C89B00-3150-42D8-B744-0EBD6D935218}" destId="{AE8A20EF-3FF8-4CFF-990B-5A5464F79EF9}" srcOrd="4" destOrd="0" presId="urn:microsoft.com/office/officeart/2009/layout/CircleArrowProcess"/>
    <dgm:cxn modelId="{89D5347E-1A8D-40CA-A48D-E02A21B074C5}" type="presParOf" srcId="{AE8A20EF-3FF8-4CFF-990B-5A5464F79EF9}" destId="{61D8EE0A-2989-49F5-AADB-B1CC43C24573}" srcOrd="0" destOrd="0" presId="urn:microsoft.com/office/officeart/2009/layout/CircleArrowProcess"/>
    <dgm:cxn modelId="{981445E0-8FE9-469E-B419-2D205E26F11A}" type="presParOf" srcId="{31C89B00-3150-42D8-B744-0EBD6D935218}" destId="{9EF2FF2E-4945-4918-8495-F0FB5A60A3B9}" srcOrd="5" destOrd="0" presId="urn:microsoft.com/office/officeart/2009/layout/CircleArrowProcess"/>
    <dgm:cxn modelId="{4F589247-6732-49E6-8AFF-F6F4F5900B02}" type="presParOf" srcId="{31C89B00-3150-42D8-B744-0EBD6D935218}" destId="{303957EC-144F-4193-921F-34BBD652C92B}" srcOrd="6" destOrd="0" presId="urn:microsoft.com/office/officeart/2009/layout/CircleArrowProcess"/>
    <dgm:cxn modelId="{C60DE8F3-A93E-4C7D-B60F-D3298ACBB21E}" type="presParOf" srcId="{303957EC-144F-4193-921F-34BBD652C92B}" destId="{C0C2D887-E0E4-4857-AE06-4BA6AEF2763D}" srcOrd="0" destOrd="0" presId="urn:microsoft.com/office/officeart/2009/layout/CircleArrowProcess"/>
    <dgm:cxn modelId="{C2EFB56F-468C-4CFE-BDDB-C8949A60B637}" type="presParOf" srcId="{31C89B00-3150-42D8-B744-0EBD6D935218}" destId="{FA7D04C6-22A2-4F0B-B66C-204973B3DF3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24D4E-5C0B-4AE7-AAC4-B66942E7678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962F06-7D9F-400C-8AD8-9F556813ABE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Инкапсуляция</a:t>
          </a:r>
          <a:endParaRPr lang="en-US" dirty="0">
            <a:latin typeface="+mj-lt"/>
            <a:ea typeface="Jura" pitchFamily="2" charset="0"/>
          </a:endParaRPr>
        </a:p>
      </dgm:t>
    </dgm:pt>
    <dgm:pt modelId="{262255E5-D260-453E-B7B5-F3A719E67074}" type="parTrans" cxnId="{9A287483-F469-43FC-9B5B-5F63FE1D7F67}">
      <dgm:prSet/>
      <dgm:spPr/>
      <dgm:t>
        <a:bodyPr/>
        <a:lstStyle/>
        <a:p>
          <a:endParaRPr lang="en-US"/>
        </a:p>
      </dgm:t>
    </dgm:pt>
    <dgm:pt modelId="{EF352A69-A5D2-4446-8C66-AF58747E1E81}" type="sibTrans" cxnId="{9A287483-F469-43FC-9B5B-5F63FE1D7F67}">
      <dgm:prSet/>
      <dgm:spPr/>
      <dgm:t>
        <a:bodyPr/>
        <a:lstStyle/>
        <a:p>
          <a:endParaRPr lang="en-US"/>
        </a:p>
      </dgm:t>
    </dgm:pt>
    <dgm:pt modelId="{CD832AF0-D432-44B7-A5B6-C7F9F40592B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Полиморфизм</a:t>
          </a:r>
          <a:endParaRPr lang="en-US" dirty="0">
            <a:latin typeface="+mj-lt"/>
            <a:ea typeface="Jura" pitchFamily="2" charset="0"/>
          </a:endParaRPr>
        </a:p>
      </dgm:t>
    </dgm:pt>
    <dgm:pt modelId="{0222E322-B942-47BC-B253-A182AE8A1E9D}" type="parTrans" cxnId="{95F0B4E1-2425-45F9-916D-303D9B030FAA}">
      <dgm:prSet/>
      <dgm:spPr/>
      <dgm:t>
        <a:bodyPr/>
        <a:lstStyle/>
        <a:p>
          <a:endParaRPr lang="en-US"/>
        </a:p>
      </dgm:t>
    </dgm:pt>
    <dgm:pt modelId="{A13DF45D-EE53-4572-981E-E60181E7B197}" type="sibTrans" cxnId="{95F0B4E1-2425-45F9-916D-303D9B030FAA}">
      <dgm:prSet/>
      <dgm:spPr/>
      <dgm:t>
        <a:bodyPr/>
        <a:lstStyle/>
        <a:p>
          <a:endParaRPr lang="en-US"/>
        </a:p>
      </dgm:t>
    </dgm:pt>
    <dgm:pt modelId="{46A897E1-A8D8-4295-BC51-37C7A041A74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Наследование</a:t>
          </a:r>
          <a:endParaRPr lang="en-US" dirty="0">
            <a:latin typeface="+mj-lt"/>
            <a:ea typeface="Jura" pitchFamily="2" charset="0"/>
          </a:endParaRPr>
        </a:p>
      </dgm:t>
    </dgm:pt>
    <dgm:pt modelId="{720AAC48-CE9B-49D4-8B87-1F912DA6B539}" type="sibTrans" cxnId="{D453007D-9A9A-41F6-AE9E-9D4FACBD30C1}">
      <dgm:prSet/>
      <dgm:spPr/>
      <dgm:t>
        <a:bodyPr/>
        <a:lstStyle/>
        <a:p>
          <a:endParaRPr lang="en-US"/>
        </a:p>
      </dgm:t>
    </dgm:pt>
    <dgm:pt modelId="{51F697D3-D1FE-44BB-A392-7E6C3C4DDCF4}" type="parTrans" cxnId="{D453007D-9A9A-41F6-AE9E-9D4FACBD30C1}">
      <dgm:prSet/>
      <dgm:spPr/>
      <dgm:t>
        <a:bodyPr/>
        <a:lstStyle/>
        <a:p>
          <a:endParaRPr lang="en-US"/>
        </a:p>
      </dgm:t>
    </dgm:pt>
    <dgm:pt modelId="{CED8308E-7206-495D-900C-9C1B7901A4B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Абстракция</a:t>
          </a:r>
          <a:endParaRPr lang="en-US" dirty="0">
            <a:latin typeface="+mj-lt"/>
            <a:ea typeface="Jura" pitchFamily="2" charset="0"/>
          </a:endParaRPr>
        </a:p>
      </dgm:t>
    </dgm:pt>
    <dgm:pt modelId="{F1915C60-36B9-49F0-AB81-C8E0AAC6005D}" type="parTrans" cxnId="{A1350D6A-C90B-4FD5-BFE4-8F6C58562FB1}">
      <dgm:prSet/>
      <dgm:spPr/>
      <dgm:t>
        <a:bodyPr/>
        <a:lstStyle/>
        <a:p>
          <a:endParaRPr lang="en-US"/>
        </a:p>
      </dgm:t>
    </dgm:pt>
    <dgm:pt modelId="{462EE67D-AEA5-4E80-9A74-99EBB6F12B12}" type="sibTrans" cxnId="{A1350D6A-C90B-4FD5-BFE4-8F6C58562FB1}">
      <dgm:prSet/>
      <dgm:spPr/>
      <dgm:t>
        <a:bodyPr/>
        <a:lstStyle/>
        <a:p>
          <a:endParaRPr lang="en-US"/>
        </a:p>
      </dgm:t>
    </dgm:pt>
    <dgm:pt modelId="{7D7EB277-8862-4E63-8025-740DF5487B0E}" type="pres">
      <dgm:prSet presAssocID="{2B724D4E-5C0B-4AE7-AAC4-B66942E7678D}" presName="root" presStyleCnt="0">
        <dgm:presLayoutVars>
          <dgm:dir/>
          <dgm:resizeHandles val="exact"/>
        </dgm:presLayoutVars>
      </dgm:prSet>
      <dgm:spPr/>
    </dgm:pt>
    <dgm:pt modelId="{042E0083-4A61-47F2-A36C-5E4749A186F5}" type="pres">
      <dgm:prSet presAssocID="{CED8308E-7206-495D-900C-9C1B7901A4B5}" presName="compNode" presStyleCnt="0"/>
      <dgm:spPr/>
    </dgm:pt>
    <dgm:pt modelId="{BC4D4672-0E4F-47B5-A160-0902D71A6518}" type="pres">
      <dgm:prSet presAssocID="{CED8308E-7206-495D-900C-9C1B7901A4B5}" presName="bgRect" presStyleLbl="bgShp" presStyleIdx="0" presStyleCnt="4"/>
      <dgm:spPr/>
    </dgm:pt>
    <dgm:pt modelId="{CDD01B15-2166-4B62-B65D-E10D19CEFA89}" type="pres">
      <dgm:prSet presAssocID="{CED8308E-7206-495D-900C-9C1B7901A4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9DEB7AD9-511D-4427-91B8-55C74909E2AE}" type="pres">
      <dgm:prSet presAssocID="{CED8308E-7206-495D-900C-9C1B7901A4B5}" presName="spaceRect" presStyleCnt="0"/>
      <dgm:spPr/>
    </dgm:pt>
    <dgm:pt modelId="{D5CDCA81-76B1-486A-A778-C67A43B4B904}" type="pres">
      <dgm:prSet presAssocID="{CED8308E-7206-495D-900C-9C1B7901A4B5}" presName="parTx" presStyleLbl="revTx" presStyleIdx="0" presStyleCnt="4">
        <dgm:presLayoutVars>
          <dgm:chMax val="0"/>
          <dgm:chPref val="0"/>
        </dgm:presLayoutVars>
      </dgm:prSet>
      <dgm:spPr/>
    </dgm:pt>
    <dgm:pt modelId="{C97E5CB7-CA17-4F9D-A507-CA080582283D}" type="pres">
      <dgm:prSet presAssocID="{462EE67D-AEA5-4E80-9A74-99EBB6F12B12}" presName="sibTrans" presStyleCnt="0"/>
      <dgm:spPr/>
    </dgm:pt>
    <dgm:pt modelId="{3E570D51-CFAF-414A-B944-771246821D0F}" type="pres">
      <dgm:prSet presAssocID="{A7962F06-7D9F-400C-8AD8-9F556813ABEB}" presName="compNode" presStyleCnt="0"/>
      <dgm:spPr/>
    </dgm:pt>
    <dgm:pt modelId="{4EA78517-BCFC-4588-B1C8-3C0EDFEF19E2}" type="pres">
      <dgm:prSet presAssocID="{A7962F06-7D9F-400C-8AD8-9F556813ABEB}" presName="bgRect" presStyleLbl="bgShp" presStyleIdx="1" presStyleCnt="4"/>
      <dgm:spPr/>
    </dgm:pt>
    <dgm:pt modelId="{4BEAE2FB-9741-4F5E-BF89-F86175A0EAD4}" type="pres">
      <dgm:prSet presAssocID="{A7962F06-7D9F-400C-8AD8-9F556813AB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B73F7B2-611A-4B20-8B2D-E39D6F18534B}" type="pres">
      <dgm:prSet presAssocID="{A7962F06-7D9F-400C-8AD8-9F556813ABEB}" presName="spaceRect" presStyleCnt="0"/>
      <dgm:spPr/>
    </dgm:pt>
    <dgm:pt modelId="{C2899D47-84BF-4362-AEA1-AFC9F64CAAD9}" type="pres">
      <dgm:prSet presAssocID="{A7962F06-7D9F-400C-8AD8-9F556813ABEB}" presName="parTx" presStyleLbl="revTx" presStyleIdx="1" presStyleCnt="4">
        <dgm:presLayoutVars>
          <dgm:chMax val="0"/>
          <dgm:chPref val="0"/>
        </dgm:presLayoutVars>
      </dgm:prSet>
      <dgm:spPr/>
    </dgm:pt>
    <dgm:pt modelId="{B88EB77B-15EB-4DE3-9DF9-D6F1003E2237}" type="pres">
      <dgm:prSet presAssocID="{EF352A69-A5D2-4446-8C66-AF58747E1E81}" presName="sibTrans" presStyleCnt="0"/>
      <dgm:spPr/>
    </dgm:pt>
    <dgm:pt modelId="{A0DEB4A0-AD4A-48F7-82FB-4574753BAD26}" type="pres">
      <dgm:prSet presAssocID="{46A897E1-A8D8-4295-BC51-37C7A041A74A}" presName="compNode" presStyleCnt="0"/>
      <dgm:spPr/>
    </dgm:pt>
    <dgm:pt modelId="{DADABF42-0831-4B0D-ADB9-F59AFF9543F0}" type="pres">
      <dgm:prSet presAssocID="{46A897E1-A8D8-4295-BC51-37C7A041A74A}" presName="bgRect" presStyleLbl="bgShp" presStyleIdx="2" presStyleCnt="4"/>
      <dgm:spPr/>
    </dgm:pt>
    <dgm:pt modelId="{44C3D0AD-E791-4E9E-A2BE-079129E637DF}" type="pres">
      <dgm:prSet presAssocID="{46A897E1-A8D8-4295-BC51-37C7A041A7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mboo"/>
        </a:ext>
      </dgm:extLst>
    </dgm:pt>
    <dgm:pt modelId="{743D6CF9-1044-48C9-9CEB-16E2C11694F3}" type="pres">
      <dgm:prSet presAssocID="{46A897E1-A8D8-4295-BC51-37C7A041A74A}" presName="spaceRect" presStyleCnt="0"/>
      <dgm:spPr/>
    </dgm:pt>
    <dgm:pt modelId="{9FF46BFF-9177-45CB-AB2C-24C9DD194342}" type="pres">
      <dgm:prSet presAssocID="{46A897E1-A8D8-4295-BC51-37C7A041A74A}" presName="parTx" presStyleLbl="revTx" presStyleIdx="2" presStyleCnt="4">
        <dgm:presLayoutVars>
          <dgm:chMax val="0"/>
          <dgm:chPref val="0"/>
        </dgm:presLayoutVars>
      </dgm:prSet>
      <dgm:spPr/>
    </dgm:pt>
    <dgm:pt modelId="{0FB2FF11-AA99-492E-92E5-F29AF2B1723F}" type="pres">
      <dgm:prSet presAssocID="{720AAC48-CE9B-49D4-8B87-1F912DA6B539}" presName="sibTrans" presStyleCnt="0"/>
      <dgm:spPr/>
    </dgm:pt>
    <dgm:pt modelId="{350BD4F6-F611-4A9A-B372-C8376B3BEDE7}" type="pres">
      <dgm:prSet presAssocID="{CD832AF0-D432-44B7-A5B6-C7F9F40592B1}" presName="compNode" presStyleCnt="0"/>
      <dgm:spPr/>
    </dgm:pt>
    <dgm:pt modelId="{33B5989D-03A8-4D5B-A299-BEE7CB68B2AA}" type="pres">
      <dgm:prSet presAssocID="{CD832AF0-D432-44B7-A5B6-C7F9F40592B1}" presName="bgRect" presStyleLbl="bgShp" presStyleIdx="3" presStyleCnt="4"/>
      <dgm:spPr/>
    </dgm:pt>
    <dgm:pt modelId="{B179006A-7770-4F17-8B57-67806374AADE}" type="pres">
      <dgm:prSet presAssocID="{CD832AF0-D432-44B7-A5B6-C7F9F40592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37F8332C-1250-47D4-8766-C13D34822881}" type="pres">
      <dgm:prSet presAssocID="{CD832AF0-D432-44B7-A5B6-C7F9F40592B1}" presName="spaceRect" presStyleCnt="0"/>
      <dgm:spPr/>
    </dgm:pt>
    <dgm:pt modelId="{82B4BEB0-472B-4B59-A0CD-0C999B6AA9BC}" type="pres">
      <dgm:prSet presAssocID="{CD832AF0-D432-44B7-A5B6-C7F9F40592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EFA503-9C8C-4CD2-8CA8-431B48D47CB8}" type="presOf" srcId="{2B724D4E-5C0B-4AE7-AAC4-B66942E7678D}" destId="{7D7EB277-8862-4E63-8025-740DF5487B0E}" srcOrd="0" destOrd="0" presId="urn:microsoft.com/office/officeart/2018/2/layout/IconVerticalSolidList"/>
    <dgm:cxn modelId="{6924ED0A-0177-40E1-BC14-57C6E2549A3E}" type="presOf" srcId="{CD832AF0-D432-44B7-A5B6-C7F9F40592B1}" destId="{82B4BEB0-472B-4B59-A0CD-0C999B6AA9BC}" srcOrd="0" destOrd="0" presId="urn:microsoft.com/office/officeart/2018/2/layout/IconVerticalSolidList"/>
    <dgm:cxn modelId="{FA8BE111-05DC-4808-B673-9E6DE0F74EC8}" type="presOf" srcId="{CED8308E-7206-495D-900C-9C1B7901A4B5}" destId="{D5CDCA81-76B1-486A-A778-C67A43B4B904}" srcOrd="0" destOrd="0" presId="urn:microsoft.com/office/officeart/2018/2/layout/IconVerticalSolidList"/>
    <dgm:cxn modelId="{25298717-3704-41C3-B1DA-29F2C4825AED}" type="presOf" srcId="{A7962F06-7D9F-400C-8AD8-9F556813ABEB}" destId="{C2899D47-84BF-4362-AEA1-AFC9F64CAAD9}" srcOrd="0" destOrd="0" presId="urn:microsoft.com/office/officeart/2018/2/layout/IconVerticalSolidList"/>
    <dgm:cxn modelId="{A1350D6A-C90B-4FD5-BFE4-8F6C58562FB1}" srcId="{2B724D4E-5C0B-4AE7-AAC4-B66942E7678D}" destId="{CED8308E-7206-495D-900C-9C1B7901A4B5}" srcOrd="0" destOrd="0" parTransId="{F1915C60-36B9-49F0-AB81-C8E0AAC6005D}" sibTransId="{462EE67D-AEA5-4E80-9A74-99EBB6F12B12}"/>
    <dgm:cxn modelId="{D453007D-9A9A-41F6-AE9E-9D4FACBD30C1}" srcId="{2B724D4E-5C0B-4AE7-AAC4-B66942E7678D}" destId="{46A897E1-A8D8-4295-BC51-37C7A041A74A}" srcOrd="2" destOrd="0" parTransId="{51F697D3-D1FE-44BB-A392-7E6C3C4DDCF4}" sibTransId="{720AAC48-CE9B-49D4-8B87-1F912DA6B539}"/>
    <dgm:cxn modelId="{9A287483-F469-43FC-9B5B-5F63FE1D7F67}" srcId="{2B724D4E-5C0B-4AE7-AAC4-B66942E7678D}" destId="{A7962F06-7D9F-400C-8AD8-9F556813ABEB}" srcOrd="1" destOrd="0" parTransId="{262255E5-D260-453E-B7B5-F3A719E67074}" sibTransId="{EF352A69-A5D2-4446-8C66-AF58747E1E81}"/>
    <dgm:cxn modelId="{95F0B4E1-2425-45F9-916D-303D9B030FAA}" srcId="{2B724D4E-5C0B-4AE7-AAC4-B66942E7678D}" destId="{CD832AF0-D432-44B7-A5B6-C7F9F40592B1}" srcOrd="3" destOrd="0" parTransId="{0222E322-B942-47BC-B253-A182AE8A1E9D}" sibTransId="{A13DF45D-EE53-4572-981E-E60181E7B197}"/>
    <dgm:cxn modelId="{27556BE6-0DFD-4161-A506-8408EE7C7CF3}" type="presOf" srcId="{46A897E1-A8D8-4295-BC51-37C7A041A74A}" destId="{9FF46BFF-9177-45CB-AB2C-24C9DD194342}" srcOrd="0" destOrd="0" presId="urn:microsoft.com/office/officeart/2018/2/layout/IconVerticalSolidList"/>
    <dgm:cxn modelId="{057821C7-2EBC-4E32-867C-91AC80E88F24}" type="presParOf" srcId="{7D7EB277-8862-4E63-8025-740DF5487B0E}" destId="{042E0083-4A61-47F2-A36C-5E4749A186F5}" srcOrd="0" destOrd="0" presId="urn:microsoft.com/office/officeart/2018/2/layout/IconVerticalSolidList"/>
    <dgm:cxn modelId="{7EE3D9A7-8A9E-42F6-B0E5-FB5AA4672BC5}" type="presParOf" srcId="{042E0083-4A61-47F2-A36C-5E4749A186F5}" destId="{BC4D4672-0E4F-47B5-A160-0902D71A6518}" srcOrd="0" destOrd="0" presId="urn:microsoft.com/office/officeart/2018/2/layout/IconVerticalSolidList"/>
    <dgm:cxn modelId="{87531BF3-A522-43B6-BE0E-3E1268D21AA4}" type="presParOf" srcId="{042E0083-4A61-47F2-A36C-5E4749A186F5}" destId="{CDD01B15-2166-4B62-B65D-E10D19CEFA89}" srcOrd="1" destOrd="0" presId="urn:microsoft.com/office/officeart/2018/2/layout/IconVerticalSolidList"/>
    <dgm:cxn modelId="{473E58A7-D2FC-4B54-A261-1294EAF74420}" type="presParOf" srcId="{042E0083-4A61-47F2-A36C-5E4749A186F5}" destId="{9DEB7AD9-511D-4427-91B8-55C74909E2AE}" srcOrd="2" destOrd="0" presId="urn:microsoft.com/office/officeart/2018/2/layout/IconVerticalSolidList"/>
    <dgm:cxn modelId="{E22D8771-E727-4AB0-ADE1-27384227FE98}" type="presParOf" srcId="{042E0083-4A61-47F2-A36C-5E4749A186F5}" destId="{D5CDCA81-76B1-486A-A778-C67A43B4B904}" srcOrd="3" destOrd="0" presId="urn:microsoft.com/office/officeart/2018/2/layout/IconVerticalSolidList"/>
    <dgm:cxn modelId="{48DB9CF8-B081-4C1F-90E7-889DEFFC371B}" type="presParOf" srcId="{7D7EB277-8862-4E63-8025-740DF5487B0E}" destId="{C97E5CB7-CA17-4F9D-A507-CA080582283D}" srcOrd="1" destOrd="0" presId="urn:microsoft.com/office/officeart/2018/2/layout/IconVerticalSolidList"/>
    <dgm:cxn modelId="{CC49CEEB-00D6-474F-B777-F6FAE7283036}" type="presParOf" srcId="{7D7EB277-8862-4E63-8025-740DF5487B0E}" destId="{3E570D51-CFAF-414A-B944-771246821D0F}" srcOrd="2" destOrd="0" presId="urn:microsoft.com/office/officeart/2018/2/layout/IconVerticalSolidList"/>
    <dgm:cxn modelId="{258F4E4F-E5CF-4423-BA3F-6E19DCBFE384}" type="presParOf" srcId="{3E570D51-CFAF-414A-B944-771246821D0F}" destId="{4EA78517-BCFC-4588-B1C8-3C0EDFEF19E2}" srcOrd="0" destOrd="0" presId="urn:microsoft.com/office/officeart/2018/2/layout/IconVerticalSolidList"/>
    <dgm:cxn modelId="{09632BB7-DF2F-480D-860F-D6E3A51F3BCD}" type="presParOf" srcId="{3E570D51-CFAF-414A-B944-771246821D0F}" destId="{4BEAE2FB-9741-4F5E-BF89-F86175A0EAD4}" srcOrd="1" destOrd="0" presId="urn:microsoft.com/office/officeart/2018/2/layout/IconVerticalSolidList"/>
    <dgm:cxn modelId="{075873D2-8DC9-4EA5-8F6C-C3C103FCD51B}" type="presParOf" srcId="{3E570D51-CFAF-414A-B944-771246821D0F}" destId="{EB73F7B2-611A-4B20-8B2D-E39D6F18534B}" srcOrd="2" destOrd="0" presId="urn:microsoft.com/office/officeart/2018/2/layout/IconVerticalSolidList"/>
    <dgm:cxn modelId="{F76C9913-3CD8-4109-B257-0349D3CD6FE2}" type="presParOf" srcId="{3E570D51-CFAF-414A-B944-771246821D0F}" destId="{C2899D47-84BF-4362-AEA1-AFC9F64CAAD9}" srcOrd="3" destOrd="0" presId="urn:microsoft.com/office/officeart/2018/2/layout/IconVerticalSolidList"/>
    <dgm:cxn modelId="{16AAAE83-889C-4D6D-9441-F1FAECD19074}" type="presParOf" srcId="{7D7EB277-8862-4E63-8025-740DF5487B0E}" destId="{B88EB77B-15EB-4DE3-9DF9-D6F1003E2237}" srcOrd="3" destOrd="0" presId="urn:microsoft.com/office/officeart/2018/2/layout/IconVerticalSolidList"/>
    <dgm:cxn modelId="{0703D9D3-BAF1-4993-B6E9-6CCB3F34C70D}" type="presParOf" srcId="{7D7EB277-8862-4E63-8025-740DF5487B0E}" destId="{A0DEB4A0-AD4A-48F7-82FB-4574753BAD26}" srcOrd="4" destOrd="0" presId="urn:microsoft.com/office/officeart/2018/2/layout/IconVerticalSolidList"/>
    <dgm:cxn modelId="{389204B5-A2D2-4239-A50D-CFEAF2A2C6B2}" type="presParOf" srcId="{A0DEB4A0-AD4A-48F7-82FB-4574753BAD26}" destId="{DADABF42-0831-4B0D-ADB9-F59AFF9543F0}" srcOrd="0" destOrd="0" presId="urn:microsoft.com/office/officeart/2018/2/layout/IconVerticalSolidList"/>
    <dgm:cxn modelId="{26011800-D827-4AA5-A3B1-42C1A3B12A46}" type="presParOf" srcId="{A0DEB4A0-AD4A-48F7-82FB-4574753BAD26}" destId="{44C3D0AD-E791-4E9E-A2BE-079129E637DF}" srcOrd="1" destOrd="0" presId="urn:microsoft.com/office/officeart/2018/2/layout/IconVerticalSolidList"/>
    <dgm:cxn modelId="{7DC5F0FF-04A7-4347-A6AE-B2F3831D435B}" type="presParOf" srcId="{A0DEB4A0-AD4A-48F7-82FB-4574753BAD26}" destId="{743D6CF9-1044-48C9-9CEB-16E2C11694F3}" srcOrd="2" destOrd="0" presId="urn:microsoft.com/office/officeart/2018/2/layout/IconVerticalSolidList"/>
    <dgm:cxn modelId="{5B0F912B-110A-41CA-9119-FE79A54F6134}" type="presParOf" srcId="{A0DEB4A0-AD4A-48F7-82FB-4574753BAD26}" destId="{9FF46BFF-9177-45CB-AB2C-24C9DD194342}" srcOrd="3" destOrd="0" presId="urn:microsoft.com/office/officeart/2018/2/layout/IconVerticalSolidList"/>
    <dgm:cxn modelId="{D8F48241-2F5E-4160-9741-7EB9A880C6FF}" type="presParOf" srcId="{7D7EB277-8862-4E63-8025-740DF5487B0E}" destId="{0FB2FF11-AA99-492E-92E5-F29AF2B1723F}" srcOrd="5" destOrd="0" presId="urn:microsoft.com/office/officeart/2018/2/layout/IconVerticalSolidList"/>
    <dgm:cxn modelId="{D169476C-D8B8-498E-A8F7-BBCACF1570D3}" type="presParOf" srcId="{7D7EB277-8862-4E63-8025-740DF5487B0E}" destId="{350BD4F6-F611-4A9A-B372-C8376B3BEDE7}" srcOrd="6" destOrd="0" presId="urn:microsoft.com/office/officeart/2018/2/layout/IconVerticalSolidList"/>
    <dgm:cxn modelId="{4748512E-B5C5-432E-8383-810E09E9FE3A}" type="presParOf" srcId="{350BD4F6-F611-4A9A-B372-C8376B3BEDE7}" destId="{33B5989D-03A8-4D5B-A299-BEE7CB68B2AA}" srcOrd="0" destOrd="0" presId="urn:microsoft.com/office/officeart/2018/2/layout/IconVerticalSolidList"/>
    <dgm:cxn modelId="{F068CB29-C417-42A0-A872-D9D9E6D3DB9D}" type="presParOf" srcId="{350BD4F6-F611-4A9A-B372-C8376B3BEDE7}" destId="{B179006A-7770-4F17-8B57-67806374AADE}" srcOrd="1" destOrd="0" presId="urn:microsoft.com/office/officeart/2018/2/layout/IconVerticalSolidList"/>
    <dgm:cxn modelId="{33CB9190-950E-4C06-A9BC-AFE7942BCF04}" type="presParOf" srcId="{350BD4F6-F611-4A9A-B372-C8376B3BEDE7}" destId="{37F8332C-1250-47D4-8766-C13D34822881}" srcOrd="2" destOrd="0" presId="urn:microsoft.com/office/officeart/2018/2/layout/IconVerticalSolidList"/>
    <dgm:cxn modelId="{22A56F9F-4D80-4B9F-BB51-346FF59487CF}" type="presParOf" srcId="{350BD4F6-F611-4A9A-B372-C8376B3BEDE7}" destId="{82B4BEB0-472B-4B59-A0CD-0C999B6AA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8A0C-3E41-4FAE-A023-6E1C8A338D92}">
      <dsp:nvSpPr>
        <dsp:cNvPr id="0" name=""/>
        <dsp:cNvSpPr/>
      </dsp:nvSpPr>
      <dsp:spPr>
        <a:xfrm>
          <a:off x="2702747" y="0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B2F58-BFE0-4EBE-A47E-86638DA20A61}">
      <dsp:nvSpPr>
        <dsp:cNvPr id="0" name=""/>
        <dsp:cNvSpPr/>
      </dsp:nvSpPr>
      <dsp:spPr>
        <a:xfrm>
          <a:off x="3146799" y="728090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Классы = «чертежи»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728090"/>
        <a:ext cx="1122389" cy="561136"/>
      </dsp:txXfrm>
    </dsp:sp>
    <dsp:sp modelId="{6DCB6B7D-4EC4-4CD4-B32F-6A3EAC2CE2D7}">
      <dsp:nvSpPr>
        <dsp:cNvPr id="0" name=""/>
        <dsp:cNvSpPr/>
      </dsp:nvSpPr>
      <dsp:spPr>
        <a:xfrm>
          <a:off x="2144005" y="1155877"/>
          <a:ext cx="2011246" cy="201145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120004"/>
            <a:satOff val="-574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E77D-CC46-4F40-AE96-188D5165682B}">
      <dsp:nvSpPr>
        <dsp:cNvPr id="0" name=""/>
        <dsp:cNvSpPr/>
      </dsp:nvSpPr>
      <dsp:spPr>
        <a:xfrm>
          <a:off x="2585793" y="1886102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Объекты = конкретные реализации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1886102"/>
        <a:ext cx="1122389" cy="561136"/>
      </dsp:txXfrm>
    </dsp:sp>
    <dsp:sp modelId="{61D8EE0A-2989-49F5-AADB-B1CC43C24573}">
      <dsp:nvSpPr>
        <dsp:cNvPr id="0" name=""/>
        <dsp:cNvSpPr/>
      </dsp:nvSpPr>
      <dsp:spPr>
        <a:xfrm>
          <a:off x="2702747" y="2316022"/>
          <a:ext cx="2011246" cy="201145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5">
            <a:hueOff val="-240007"/>
            <a:satOff val="-11497"/>
            <a:lumOff val="-9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FF2E-4945-4918-8495-F0FB5A60A3B9}">
      <dsp:nvSpPr>
        <dsp:cNvPr id="0" name=""/>
        <dsp:cNvSpPr/>
      </dsp:nvSpPr>
      <dsp:spPr>
        <a:xfrm>
          <a:off x="3146799" y="3044113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Атрибуты = данные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3146799" y="3044113"/>
        <a:ext cx="1122389" cy="561136"/>
      </dsp:txXfrm>
    </dsp:sp>
    <dsp:sp modelId="{C0C2D887-E0E4-4857-AE06-4BA6AEF2763D}">
      <dsp:nvSpPr>
        <dsp:cNvPr id="0" name=""/>
        <dsp:cNvSpPr/>
      </dsp:nvSpPr>
      <dsp:spPr>
        <a:xfrm>
          <a:off x="2287369" y="3605250"/>
          <a:ext cx="1727914" cy="172874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360011"/>
            <a:satOff val="-17245"/>
            <a:lumOff val="-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04C6-22A2-4F0B-B66C-204973B3DF33}">
      <dsp:nvSpPr>
        <dsp:cNvPr id="0" name=""/>
        <dsp:cNvSpPr/>
      </dsp:nvSpPr>
      <dsp:spPr>
        <a:xfrm>
          <a:off x="2585793" y="4202125"/>
          <a:ext cx="1122389" cy="56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Методы = поведение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2585793" y="4202125"/>
        <a:ext cx="1122389" cy="561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D4672-0E4F-47B5-A160-0902D71A6518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01B15-2166-4B62-B65D-E10D19CEFA89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CA81-76B1-486A-A778-C67A43B4B904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Абстракция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4EA78517-BCFC-4588-B1C8-3C0EDFEF19E2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AE2FB-9741-4F5E-BF89-F86175A0EAD4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99D47-84BF-4362-AEA1-AFC9F64CAAD9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Инкапсуляция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ADABF42-0831-4B0D-ADB9-F59AFF9543F0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D0AD-E791-4E9E-A2BE-079129E637DF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6BFF-9177-45CB-AB2C-24C9DD194342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Наследование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33B5989D-03A8-4D5B-A299-BEE7CB68B2AA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9006A-7770-4F17-8B57-67806374AADE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BEB0-472B-4B59-A0CD-0C999B6AA9BC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Полиморфизм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4209770"/>
        <a:ext cx="5562072" cy="112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0B5C-2F03-6F82-D337-186EAAA32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CA3BD-FF8B-5442-0A45-9C5B43E00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E2E59-FA70-3D93-8376-CC0C6BAB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B31-0672-42CE-AC01-97AAA694B9A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8AA44-D25F-6E76-6F8D-EC19F4F4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69290-CE17-AB1C-249F-9D2825AB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72E9-6A30-4F2E-8439-1EEEF2A2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1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7B97-BA4F-4F7A-D585-7111AD7A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68EAD-8FF7-30B5-BD9D-F2C721A79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3F537-18BB-85C9-A733-14068096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B31-0672-42CE-AC01-97AAA694B9A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386B3-39FF-B820-DBFE-548B4C8B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DD8F7-91B0-B340-E34F-A04494F5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72E9-6A30-4F2E-8439-1EEEF2A2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0070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57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377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77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04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85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30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315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74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1459972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22302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B22BE-14CA-FB6C-1BD3-94A6877EE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E3D60-D14F-3AD0-01DE-366448618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13378-729B-5366-6290-FCE589A0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B31-0672-42CE-AC01-97AAA694B9A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59F60-E06E-C620-F426-33F56D79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BA0F-3BB3-5AB3-993D-E0ABD840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72E9-6A30-4F2E-8439-1EEEF2A2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714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11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145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852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475831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57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84248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27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447175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1936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17346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586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77532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41280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8662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742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1965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051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90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887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28427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3198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3861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58765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8917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5246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CDFD-4700-0EA2-D1B4-F5A8AA2D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4BB1-53D7-FBC9-8C8F-330BF3016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6B72B-E288-C348-360D-66E04E17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B31-0672-42CE-AC01-97AAA694B9A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29823-A4B3-8919-BC1E-E0855038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B53BA-8E33-481B-5D34-EB0A24C4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72E9-6A30-4F2E-8439-1EEEF2A2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63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8449670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36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11415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56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08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6712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751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8415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85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75681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1522-C753-F82C-AE43-8FDB2C29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DEB88-D7A0-57F7-80E8-33EB3A71D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1D337-AFDB-58DB-CCBB-744BA8BB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B31-0672-42CE-AC01-97AAA694B9A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59A8-3C3C-9AFF-0FBD-B64B8337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12A9-3EDB-35BD-7DD3-B691074D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72E9-6A30-4F2E-8439-1EEEF2A2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19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396732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983309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73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0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0457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73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459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0363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0749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074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846D-2B22-B50D-0022-A71E17D5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D551-D5D2-5484-4DC3-61FF7CA23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D9903-B080-A5E4-D2F9-EC0D5C5C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4449D-DF4E-9823-C33F-D939E685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B31-0672-42CE-AC01-97AAA694B9A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1B74F-C2EA-0C44-F2D4-7604DE52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6654-5AB2-89A5-0471-AE4F440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72E9-6A30-4F2E-8439-1EEEF2A2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216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5523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0348332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693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5943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16488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8399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0017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5191678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369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77542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0D0F-8170-C33E-C0E7-F6BB682D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5BF5B-C3C9-47CA-BB75-FF26935BB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B3937-FBEF-77A6-64DA-747F92507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3192F-016B-1840-70BF-22C1585F2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FC48A-5D15-800B-6C4F-0C08661D8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E48E2-50E3-E43A-1731-417DBC27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B31-0672-42CE-AC01-97AAA694B9A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1094E-B504-F5D8-EDF0-58EEF766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84E76-777B-5468-578E-AC40BF12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72E9-6A30-4F2E-8439-1EEEF2A2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762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736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049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04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84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4050479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42138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94251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44473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459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2365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D379-93FE-ADC8-5006-78FB1971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6C2D0-57F8-2C3D-0936-1AC38B7C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B31-0672-42CE-AC01-97AAA694B9A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B4D51-3BD6-48D0-E47C-485D4981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B9909-94C8-84FA-2E1B-D70DE099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72E9-6A30-4F2E-8439-1EEEF2A2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353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717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841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9318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9385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27556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23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491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661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57777410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0508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85DAB-CFE3-C3F8-FE79-6B1AA41F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B31-0672-42CE-AC01-97AAA694B9A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C7A23-B94D-D74C-36A3-123AA948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4F8F2-D22B-4C83-4CAF-2F0B2B8A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72E9-6A30-4F2E-8439-1EEEF2A2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58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509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45814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735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707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246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309265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330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5769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0712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2103068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C589-25DF-9CA6-28AF-F58889C3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A290-DEAF-E3D7-FC97-2E3A7CB67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38F2A-4658-37CB-C1B2-80C5322E3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8DBBA-AE6F-2FF7-C187-E9D48CDD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B31-0672-42CE-AC01-97AAA694B9A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7508A-D79B-740D-464F-8C36BF00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0BC1-9FF9-5669-B7DC-55040D89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72E9-6A30-4F2E-8439-1EEEF2A2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281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4684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63868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6581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2083014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6039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30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728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95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12256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09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1CCC-B3EA-503A-6226-AA4EB284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6F430-ACEE-757A-C72F-A4A55E796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DDE0A-9579-595F-2D0F-7F4A2596A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57B14-024A-F6F9-047C-C479685B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B31-0672-42CE-AC01-97AAA694B9A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3B8AF-1935-147E-CB39-C54EAFE9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9F3C2-AF8F-A408-EACC-BA9EE9C3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72E9-6A30-4F2E-8439-1EEEF2A2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2733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2230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63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445293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746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91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022486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190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670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473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4429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5113B-0A6D-0868-7904-CED10044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583F3-934D-F890-BD75-D9AA885BC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1A46-259E-9C69-17A1-B71BE7CDA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5B31-0672-42CE-AC01-97AAA694B9AE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D138F-E838-53A6-E02B-38EBADEC2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439A-A070-68C8-4F9F-C9A85D39F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72E9-6A30-4F2E-8439-1EEEF2A2A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5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48704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ООП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9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EDCEFA-21F4-48E7-BAEE-88BC840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 ориентированное программирование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3B3D-B5A2-4AAB-8965-AAE2F64E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Набор техник программирования, основанных на использовании концепции «объекта». Объекты реального мира могут быть представлены в виде некоторых абстрактных чертежей – классов – на основе которых создаются и взаимодействуют объекты в памяти.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48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концепции общеприняты и не зависят от языка программирования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0C108B-20C4-24F5-327D-C1DBD7D2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Класс</a:t>
            </a:r>
            <a:r>
              <a:rPr lang="ru-RU" sz="2000" dirty="0"/>
              <a:t> – структурная единица ООП, представляет собой некую абстракцию, описанную с помощью кода.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Экземпляр</a:t>
            </a:r>
            <a:r>
              <a:rPr lang="ru-RU" sz="2000" dirty="0"/>
              <a:t> </a:t>
            </a:r>
            <a:r>
              <a:rPr lang="ru-RU" sz="2000" b="1" dirty="0"/>
              <a:t>класса</a:t>
            </a:r>
            <a:r>
              <a:rPr lang="ru-RU" sz="2000" dirty="0"/>
              <a:t> – объект, конкретный представитель некоторого класса.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Атрибут</a:t>
            </a:r>
            <a:r>
              <a:rPr lang="ru-RU" sz="2000" dirty="0"/>
              <a:t> – переменная, принадлежащая классу или экземпляру.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1" dirty="0"/>
              <a:t>Метод</a:t>
            </a:r>
            <a:r>
              <a:rPr lang="ru-RU" sz="2000" dirty="0"/>
              <a:t> – функция, обычно доступная через атрибут.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97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ООП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Нужно учитывать, что атрибуты и методы могут быть как у конкретного экземпляра, так и у самого класса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5E6BA0BC-64DC-68A8-BCC2-20E734F7FF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39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C5812-A26B-4C2E-ADFB-F96D706E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8AAC3B9-4D1C-4511-8305-945155B4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Инструкция </a:t>
            </a:r>
            <a:r>
              <a:rPr lang="en-US" sz="2000" b="1" dirty="0">
                <a:latin typeface="+mj-lt"/>
                <a:cs typeface="JetBrains Mono" panose="02000009000000000000" pitchFamily="49" charset="0"/>
              </a:rPr>
              <a:t>class</a:t>
            </a:r>
            <a:r>
              <a:rPr lang="ru-RU" sz="2000" dirty="0"/>
              <a:t> создаёт объект класса и присваивает ему имя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Присваивания внутри инструкции </a:t>
            </a:r>
            <a:r>
              <a:rPr lang="en-US" sz="2000" b="1" dirty="0"/>
              <a:t>class</a:t>
            </a:r>
            <a:r>
              <a:rPr lang="en-US" sz="2000" dirty="0"/>
              <a:t> </a:t>
            </a:r>
            <a:r>
              <a:rPr lang="ru-RU" sz="2000" dirty="0"/>
              <a:t>создают атрибуты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Атрибуты сообщают состояние и способы поведения всем экземплярам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47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670-D615-45C7-BE7F-E8FA2398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Экземпляр класса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5B8241-8369-4359-8314-E4CC6266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Вызов объекта класса как функции создаёт новый экземпляр этого класса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Каждый экземпляр наследует атрибуты класса и получает собственное пространство имён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Изменения атрибутов экземпляра не влияет на сам класс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08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Синтаксис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DataPrinter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 = "test"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класса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метод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update_data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Аргумент </a:t>
            </a:r>
            <a:r>
              <a:rPr lang="en-US" dirty="0"/>
              <a:t>self </a:t>
            </a:r>
            <a:r>
              <a:rPr lang="ru-RU" dirty="0"/>
              <a:t>позволяет получить доступ к конкретному экземпляру класса</a:t>
            </a:r>
            <a:endParaRPr lang="en-US" dirty="0"/>
          </a:p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9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/>
              <a:t>Простейшие классы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8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ООП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AC54454-B3D2-BBED-F9E3-408D89D157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72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ООП</vt:lpstr>
      <vt:lpstr>Объектно ориентированное программирование</vt:lpstr>
      <vt:lpstr>Терминология</vt:lpstr>
      <vt:lpstr>Иерархия ООП</vt:lpstr>
      <vt:lpstr>Класс </vt:lpstr>
      <vt:lpstr>Экземпляр класса</vt:lpstr>
      <vt:lpstr>Синтаксис</vt:lpstr>
      <vt:lpstr>Простейшие классы</vt:lpstr>
      <vt:lpstr>Принципы ООП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Mikita Tsiarentsyeu</dc:creator>
  <cp:lastModifiedBy>Mikita Tsiarentsyeu</cp:lastModifiedBy>
  <cp:revision>1</cp:revision>
  <dcterms:created xsi:type="dcterms:W3CDTF">2023-11-09T18:10:33Z</dcterms:created>
  <dcterms:modified xsi:type="dcterms:W3CDTF">2023-11-09T18:11:32Z</dcterms:modified>
</cp:coreProperties>
</file>