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819" r:id="rId6"/>
    <p:sldId id="799" r:id="rId7"/>
    <p:sldId id="452" r:id="rId8"/>
    <p:sldId id="798" r:id="rId9"/>
    <p:sldId id="454" r:id="rId10"/>
    <p:sldId id="481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b="1" dirty="0">
              <a:latin typeface="+mj-lt"/>
              <a:cs typeface="JetBrains Mono" panose="02000009000000000000" pitchFamily="49" charset="0"/>
            </a:rPr>
            <a:t>b</a:t>
          </a:r>
          <a:r>
            <a:rPr lang="en-US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i="1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61466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400" kern="1200" dirty="0">
              <a:latin typeface="+mj-lt"/>
              <a:ea typeface="Jura" pitchFamily="2" charset="0"/>
            </a:rPr>
            <a:t> </a:t>
          </a:r>
          <a:r>
            <a:rPr lang="ru-RU" sz="2400" kern="1200" dirty="0">
              <a:latin typeface="+mj-lt"/>
              <a:ea typeface="Jura" pitchFamily="2" charset="0"/>
            </a:rPr>
            <a:t>по сети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44011"/>
        <a:ext cx="6692910" cy="1525852"/>
      </dsp:txXfrm>
    </dsp:sp>
    <dsp:sp modelId="{04D2463C-86E8-4C9D-AEF4-1239548B1175}">
      <dsp:nvSpPr>
        <dsp:cNvPr id="0" name=""/>
        <dsp:cNvSpPr/>
      </dsp:nvSpPr>
      <dsp:spPr>
        <a:xfrm>
          <a:off x="0" y="1821528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904073"/>
        <a:ext cx="6692910" cy="1525852"/>
      </dsp:txXfrm>
    </dsp:sp>
    <dsp:sp modelId="{00E310DE-82C2-4F16-ABFE-F0542E2830D8}">
      <dsp:nvSpPr>
        <dsp:cNvPr id="0" name=""/>
        <dsp:cNvSpPr/>
      </dsp:nvSpPr>
      <dsp:spPr>
        <a:xfrm>
          <a:off x="0" y="3581591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3664136"/>
        <a:ext cx="6692910" cy="152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21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POST – </a:t>
          </a:r>
          <a:r>
            <a:rPr lang="ru-RU" sz="21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PUT – </a:t>
          </a:r>
          <a:r>
            <a:rPr lang="ru-RU" sz="21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DELETE </a:t>
          </a:r>
          <a:r>
            <a:rPr lang="ru-RU" sz="21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2100" kern="1200" dirty="0">
              <a:latin typeface="+mj-lt"/>
              <a:ea typeface="Jura" pitchFamily="2" charset="0"/>
            </a:rPr>
            <a:t>/</a:t>
          </a:r>
          <a:r>
            <a:rPr lang="ru-RU" sz="2100" kern="1200" dirty="0">
              <a:latin typeface="+mj-lt"/>
              <a:ea typeface="Jura" pitchFamily="2" charset="0"/>
            </a:rPr>
            <a:t>или его содержимого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38255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Вывод</a:t>
          </a:r>
          <a:r>
            <a:rPr lang="ru-RU" sz="5900" kern="1200" dirty="0">
              <a:latin typeface="+mj-lt"/>
            </a:rPr>
            <a:t> – 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14414" y="352669"/>
        <a:ext cx="6629172" cy="2114956"/>
      </dsp:txXfrm>
    </dsp:sp>
    <dsp:sp modelId="{00E310DE-82C2-4F16-ABFE-F0542E2830D8}">
      <dsp:nvSpPr>
        <dsp:cNvPr id="0" name=""/>
        <dsp:cNvSpPr/>
      </dsp:nvSpPr>
      <dsp:spPr>
        <a:xfrm>
          <a:off x="0" y="2751959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Форматирование</a:t>
          </a:r>
          <a:r>
            <a:rPr lang="ru-RU" sz="5900" kern="1200" dirty="0">
              <a:latin typeface="+mj-lt"/>
            </a:rPr>
            <a:t> – </a:t>
          </a:r>
          <a:r>
            <a:rPr lang="en-US" sz="5900" b="1" kern="1200" dirty="0">
              <a:latin typeface="+mj-lt"/>
              <a:cs typeface="JetBrains Mono" panose="02000009000000000000" pitchFamily="49" charset="0"/>
            </a:rPr>
            <a:t>b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sz="5900" i="1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14414" y="2866373"/>
        <a:ext cx="6629172" cy="2114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71F5-4774-60B8-0549-E6FF4B3E0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49DD-63B8-12AC-9765-8E4B8D0C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C1C2-FB29-AB1F-2BD5-ECFF0214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5AB3-F8E5-A86C-C487-AAF75FDC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A685-29F6-87AF-D3E2-A78F0FB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B821-3067-35AF-8A32-F5D93C9F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04D8-700E-CBFA-797A-FF181CB8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23CD-24C2-77D1-3387-43C3B326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E5CE-F4A7-D0C7-0D2F-A3A0BA5E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10CE-9782-9C5B-6D47-BA15FA86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94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4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96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3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7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7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6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9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6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889995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227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7508C-B2B1-572C-DBB4-FAD32170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2030-89A6-536B-1359-5CD764AE1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87A8-C879-0EC1-AB33-622E1C29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E6C88-ADE4-AD69-4D08-3D7FCC06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3D51-22B6-0E3E-5A9E-034F2841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03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5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6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0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993029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15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7780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2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2169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2304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520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914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87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848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211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380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001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056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3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546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3854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773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503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419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485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892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BC00-4B82-5CB8-6325-BB48BE66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9618-6F24-683D-6D43-7ADA9292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E1FB-4681-4581-7FEA-3A8F81A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0472-D027-D5BC-1F23-372527C5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ED3D-333A-AB19-4464-A4552B0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5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3673830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4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772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4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1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396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9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132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80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5559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0F7-FD03-134A-69AE-E448B92F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B7C6-3716-CC4B-16CB-7CCCCE3E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9155-2717-C40A-A8F6-F540A863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4674-FFC0-4E65-04BA-B1058545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5714-1DDC-14F4-01F0-D802C2EE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725599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5409975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1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30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55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75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0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1195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9935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4524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9348-B2E7-EDB9-6308-DCC3F512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76A1-DBAA-6DCF-AA5E-48A6E190E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60356-0A3F-B8FD-3D22-F6B3AC95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0D8B5-1526-2F3A-79A1-200B599D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28F2-BF06-A092-4200-288BAE67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3183-BC6D-EF5F-124D-1D080A51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8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490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0811921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1060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2197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835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821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4808279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734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7B0-22E9-06BE-FDCB-73257758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4E1F-759F-875F-E7BA-40A92363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C7F8D-667E-E0D1-A161-4BCE545A6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E1E55-923B-B91B-47D4-C5AB58FF5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BEF44-7937-DD34-E4FC-7086DFB9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2F6BC-F70E-436B-A1CF-2E5EF121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7B9FB-31BA-378E-27EE-174B907C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22948-67EC-1B72-A28F-FA2B6FCE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96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84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389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1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45660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81966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925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34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46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26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C8F-ED84-D88E-7CBB-323CC838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BD0F7-54E2-4B6E-AAD5-8E294A00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BCC22-5EB5-15C4-5143-37EAB8A5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62AE-57F1-68F8-75D7-DC7D8B78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64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133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938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702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587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6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7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9079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7143937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752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3A38-154D-8206-3BA2-318A824E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555C8-565A-9F8B-9089-06C71F0C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808A-950D-94B2-5867-2FB387D0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53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045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91691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2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6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261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45690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0366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0985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9944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9497660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EEB-C0A6-FAEA-6A8C-3539AAAC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36E7-EA37-7696-C261-96BD95E0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BF14-BC8C-B584-95F6-9CE81BDC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A5AD5-5213-DFA0-1A20-1BCD6A12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E9950-FBCB-D4DC-D097-9CF30756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A00A-5599-C3D1-CD4E-270A70F7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22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11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70614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288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2413983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400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5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847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3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480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8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80E9-15C5-C064-3C21-46BDAC75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479B3-1934-C903-B77D-7ADFE204F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0AAC-C861-FA4A-5F2D-EF919312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9E2C-778F-C1EE-F989-87DBB28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B0B4-00BB-9768-106A-AC211EE9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0EF-B7FF-9C0E-4F47-C7ECDEF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8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19773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1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1309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5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5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855492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7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33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2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316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85DE0-735C-A737-1EFD-63056CA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37E9B-0514-E105-630C-9AE7A6D4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14AC-C416-4A60-C212-07F0DE241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808A3-B5C8-4157-B560-7B2C29467F2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B20A-9F0A-6F3E-AA0E-8E78275AB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9020-DDEF-0460-194B-BC172B05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C1F8-0681-40E5-BEEE-01368297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229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Немного терминов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Набор страниц, которые может просматривать пользователь с помощью браузера. Может быть реализован на основе многих разных технологий, но работает по одной и той же схеме – отдаёт разметку по запросу от пользователя. 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Веб сайт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Приложение (или компонент приложения), с которым можно взаимодействовать по сети с помощью набора заранее описанных команд (</a:t>
            </a:r>
            <a:r>
              <a:rPr lang="en-US" dirty="0"/>
              <a:t>API</a:t>
            </a:r>
            <a:r>
              <a:rPr lang="ru-RU" dirty="0"/>
              <a:t>), которые обычно оборачиваются в</a:t>
            </a:r>
            <a:r>
              <a:rPr lang="en-US" dirty="0"/>
              <a:t> HTTP </a:t>
            </a:r>
            <a:r>
              <a:rPr lang="ru-RU" dirty="0"/>
              <a:t>запросы. Не имеет никакого пользовательского интерфейса, обычно используется другими приложениями или компонентами для получения информации или выполнения каких-то задач.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Веб сервис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Representational state transfer – </a:t>
            </a:r>
            <a:r>
              <a:rPr lang="ru-RU" b="0" i="0" dirty="0">
                <a:solidFill>
                  <a:srgbClr val="202124"/>
                </a:solidFill>
                <a:effectLst/>
                <a:latin typeface="+mj-lt"/>
              </a:rPr>
              <a:t>набор условий, согласно которым сервис должен работать по принципу клиент-сервис без сохранения данных клиента, предоставлять унифицированный интерфейс и возможность кеширования на стороне сервера.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1529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Динамические веб приложения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 front-end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PowerPoint Presentation</vt:lpstr>
      <vt:lpstr>Динамические веб приложения</vt:lpstr>
      <vt:lpstr>Технологии front-end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2023-10-31T18:17:51Z</dcterms:created>
  <dcterms:modified xsi:type="dcterms:W3CDTF">2023-10-31T18:18:30Z</dcterms:modified>
</cp:coreProperties>
</file>