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Модули" id="{264470B4-D926-41F1-9D40-7C82E1B50C26}">
          <p14:sldIdLst>
            <p14:sldId id="767"/>
            <p14:sldId id="768"/>
            <p14:sldId id="769"/>
            <p14:sldId id="358"/>
            <p14:sldId id="7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64999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242675"/>
        <a:ext cx="6702648" cy="1435848"/>
      </dsp:txXfrm>
    </dsp:sp>
    <dsp:sp modelId="{C4DFB42E-1654-44E0-9740-0ED7624BD8F6}">
      <dsp:nvSpPr>
        <dsp:cNvPr id="0" name=""/>
        <dsp:cNvSpPr/>
      </dsp:nvSpPr>
      <dsp:spPr>
        <a:xfrm>
          <a:off x="0" y="18714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1949076"/>
        <a:ext cx="6702648" cy="1435848"/>
      </dsp:txXfrm>
    </dsp:sp>
    <dsp:sp modelId="{B0673193-A57B-4480-A2F7-C992D5661E7B}">
      <dsp:nvSpPr>
        <dsp:cNvPr id="0" name=""/>
        <dsp:cNvSpPr/>
      </dsp:nvSpPr>
      <dsp:spPr>
        <a:xfrm>
          <a:off x="0" y="3577800"/>
          <a:ext cx="6858000" cy="159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4000" kern="1200" dirty="0">
            <a:latin typeface="+mj-lt"/>
            <a:ea typeface="Jura" pitchFamily="2" charset="0"/>
          </a:endParaRPr>
        </a:p>
      </dsp:txBody>
      <dsp:txXfrm>
        <a:off x="77676" y="3655476"/>
        <a:ext cx="6702648" cy="143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Поиск файла модуля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программы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</a:t>
          </a:r>
          <a:r>
            <a:rPr lang="en-US" sz="25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+mj-lt"/>
              <a:ea typeface="Jura" pitchFamily="2" charset="0"/>
            </a:rPr>
            <a:t>.</a:t>
          </a:r>
          <a:r>
            <a:rPr lang="en-US" sz="2500" kern="1200" dirty="0" err="1">
              <a:latin typeface="+mj-lt"/>
              <a:ea typeface="Jura" pitchFamily="2" charset="0"/>
            </a:rPr>
            <a:t>pth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Директория </a:t>
          </a:r>
          <a:r>
            <a:rPr lang="en-US" sz="25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CFC4-F1CD-DF4E-0DD1-D25C1B98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31D7-015A-77EB-3202-789C04D7D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3F50-B475-7E56-34DB-29ED1F2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F8C3-FFDA-B5C7-5C28-7C18C078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5577-2674-A588-AFC4-14771C0F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7DF6-0F70-5611-9C59-AFB85F29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5FFA-BCF3-BD0F-F4A5-10FE5658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F367-0929-8228-9225-4FCE25E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DAEB-78B0-B891-1569-9618359B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4AE8-E74F-6668-D88D-EEFDA772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77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4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97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3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2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8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224653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63857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B66B5-FD38-303C-D34F-E4F6B13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128BF-90FE-0BCF-A978-5A8E2747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D07E-016E-044F-B2DE-89C1D370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FD51-7A11-91B7-7BF4-8C334A4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D1FF-E92E-FA48-9947-465C066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92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02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171409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7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58152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6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42043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256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9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553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9866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1792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179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211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10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2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091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195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617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7901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04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267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16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0D01-9B1C-84AA-710F-85AAC1DB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24C5-5F83-55E8-AE36-B09F7FD8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CE50-B220-BC14-035A-FF6727FB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85C8-918C-7183-CA23-DAF7E7B7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B509-7927-E76C-A611-CAEC83BF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1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491272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1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7128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1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193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0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347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91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4178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B7D0-479B-40E7-8368-A2A37F47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43D-420B-C006-F2DC-3A14B2DF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B39B-B3EC-88E2-5B76-67A4C30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4BF4-2543-C0A7-7D1B-6EE9E05B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A494-57AB-6867-58A9-E5A5BF38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0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1021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160954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1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5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813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2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1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0276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448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4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274-300E-24AE-A82D-B974E3BF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C768-B73A-5704-0C1E-3D38ED28D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2717D-9044-C64D-01BA-D24911BE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E2D8-5FCA-F0BB-00A0-24802134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E5-41FB-88CD-D0F6-65B7E536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17F97-157C-E89F-182C-C6374DE3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5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752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6377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3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358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9264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128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93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797159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6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899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7D06-8AF0-1544-3754-9C24B463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F90A-59C2-4AC5-E304-A631CE48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D586E-5E08-61D8-AE38-00E1FC3F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51B34-5EF9-ED2B-C908-C26BE5D7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21F0-F930-627B-9365-522E00AB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C864E-4B9C-2034-1112-B44EF661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2D4F4-AA08-59DE-4D28-34C3DCEC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03BA5-9827-7ACB-0867-A8835D1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31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7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530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7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8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468880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26330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4261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1222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205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0C-4B96-5E1D-D688-7A53084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2449F-52DE-AE22-3B2B-4113AE14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1D5FE-9C10-1055-8827-7681EE98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5021C-231A-9EE1-3EA9-4378A166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28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82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097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38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789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908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4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8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799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172491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226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73181-2B32-2C94-E86D-F5DFFC82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FE9E5-1DD7-E5BC-84E5-3E57C667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F4A1-CF8E-C0DA-CB49-DD197A5C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04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695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5785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0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663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05114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407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244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848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23190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E83D-5990-8870-3AEC-5B8230F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9396-0DCE-C783-5032-AADA0424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2B08-5122-AF83-00AD-7DEFC1159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69435-36E0-EE49-6EE4-2130A668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7F78-4448-2E60-0207-26F8FB76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EECB8-0B63-2C12-73B3-C2BE7A5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17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261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3770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610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823407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504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96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534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8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4424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46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473E-94D8-77B9-1403-2645AD01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BB2C2-9275-A81E-6858-A32FB533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BE059-F3DE-A78D-43F3-664F26B5F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1F5C-8B6B-D816-AEEF-1A73C0BB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D337-752B-C27B-2712-0399A24D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916C-75FD-FFD7-A195-BA433ED8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63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777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673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910872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8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49315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55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4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3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52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95E91-1F9F-BECF-037F-DF0112FB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FB0D-313A-AB25-CF0B-9D765776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3024-A7D8-8113-198A-520DB0AEF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DF1B-5B44-4EC7-AFAE-D69A0F8C565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150B-1E29-DDAD-F18F-2838D09B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A251-2A70-D1C2-FA3C-C7F1E11E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ADEC-D775-4CC5-AA0C-72777390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938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9" r:id="rId108"/>
    <p:sldLayoutId id="2147483770" r:id="rId109"/>
    <p:sldLayoutId id="2147483771" r:id="rId110"/>
    <p:sldLayoutId id="2147483772" r:id="rId111"/>
    <p:sldLayoutId id="2147483773" r:id="rId112"/>
    <p:sldLayoutId id="2147483774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2023-08-19T08:49:05Z</dcterms:created>
  <dcterms:modified xsi:type="dcterms:W3CDTF">2023-08-19T08:49:29Z</dcterms:modified>
</cp:coreProperties>
</file>