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28" r:id="rId3"/>
    <p:sldId id="729" r:id="rId4"/>
    <p:sldId id="320" r:id="rId5"/>
    <p:sldId id="7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3AE9-2E16-4569-8880-EACCBDB4D8E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186B42-1EB6-41F6-819D-D722E3E628BB}" type="pres">
      <dgm:prSet presAssocID="{B7623AE9-2E16-4569-8880-EACCBDB4D8E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0E1C5BF-E211-4113-98F5-EF62C92C76C1}" type="presOf" srcId="{B7623AE9-2E16-4569-8880-EACCBDB4D8E0}" destId="{60186B42-1EB6-41F6-819D-D722E3E628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0F8432-E066-492D-95F8-B30C8750CE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4675A0F2-0B7E-4E55-9055-6316C5CF1988}" type="pres">
      <dgm:prSet presAssocID="{040F8432-E066-492D-95F8-B30C8750CEEE}" presName="root" presStyleCnt="0">
        <dgm:presLayoutVars>
          <dgm:dir/>
          <dgm:resizeHandles val="exact"/>
        </dgm:presLayoutVars>
      </dgm:prSet>
      <dgm:spPr/>
    </dgm:pt>
  </dgm:ptLst>
  <dgm:cxnLst>
    <dgm:cxn modelId="{8CAE9217-6361-4CAA-91E5-BB0A06C3F7A1}" type="presOf" srcId="{040F8432-E066-492D-95F8-B30C8750CEEE}" destId="{4675A0F2-0B7E-4E55-9055-6316C5CF1988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4C90F-90E1-4F87-AE3E-B55874D70C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004F2F-5EF5-44A3-A9C2-FA09B612C8A7}">
      <dgm:prSet/>
      <dgm:spPr/>
      <dgm:t>
        <a:bodyPr/>
        <a:lstStyle/>
        <a:p>
          <a:r>
            <a:rPr lang="en-US" dirty="0">
              <a:latin typeface="+mj-lt"/>
            </a:rPr>
            <a:t>r – </a:t>
          </a:r>
          <a:r>
            <a:rPr lang="ru-RU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60F7D9-1E2A-4CF1-AC2C-2879A796B709}" type="parTrans" cxnId="{1D586F20-4E00-4485-BF31-16EDF021CB6A}">
      <dgm:prSet/>
      <dgm:spPr/>
      <dgm:t>
        <a:bodyPr/>
        <a:lstStyle/>
        <a:p>
          <a:endParaRPr lang="en-US"/>
        </a:p>
      </dgm:t>
    </dgm:pt>
    <dgm:pt modelId="{810F1DC3-A63B-4D97-8CF3-CE8355A7D0BE}" type="sibTrans" cxnId="{1D586F20-4E00-4485-BF31-16EDF021CB6A}">
      <dgm:prSet/>
      <dgm:spPr/>
      <dgm:t>
        <a:bodyPr/>
        <a:lstStyle/>
        <a:p>
          <a:endParaRPr lang="en-US"/>
        </a:p>
      </dgm:t>
    </dgm:pt>
    <dgm:pt modelId="{A42E8066-B4A9-444F-A65A-14FEE2439C41}">
      <dgm:prSet/>
      <dgm:spPr/>
      <dgm:t>
        <a:bodyPr/>
        <a:lstStyle/>
        <a:p>
          <a:r>
            <a:rPr lang="en-US" dirty="0">
              <a:latin typeface="+mj-lt"/>
            </a:rPr>
            <a:t>w </a:t>
          </a:r>
          <a:r>
            <a:rPr lang="ru-RU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48B884C2-0F2A-4EC9-89EE-C72E44BE1D0C}" type="parTrans" cxnId="{4AA11CC0-1A40-4720-9F5B-B6ED136AC91C}">
      <dgm:prSet/>
      <dgm:spPr/>
      <dgm:t>
        <a:bodyPr/>
        <a:lstStyle/>
        <a:p>
          <a:endParaRPr lang="en-US"/>
        </a:p>
      </dgm:t>
    </dgm:pt>
    <dgm:pt modelId="{B67A7F8E-3DE7-42A4-86EA-CF616D428B60}" type="sibTrans" cxnId="{4AA11CC0-1A40-4720-9F5B-B6ED136AC91C}">
      <dgm:prSet/>
      <dgm:spPr/>
      <dgm:t>
        <a:bodyPr/>
        <a:lstStyle/>
        <a:p>
          <a:endParaRPr lang="en-US"/>
        </a:p>
      </dgm:t>
    </dgm:pt>
    <dgm:pt modelId="{ACF4700C-329E-4C05-8714-5315764C3656}">
      <dgm:prSet/>
      <dgm:spPr/>
      <dgm:t>
        <a:bodyPr/>
        <a:lstStyle/>
        <a:p>
          <a:r>
            <a:rPr lang="en-US" dirty="0">
              <a:latin typeface="+mj-lt"/>
            </a:rPr>
            <a:t>a – </a:t>
          </a:r>
          <a:r>
            <a:rPr lang="ru-RU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D669F77-D88A-4050-BD77-FC5731797045}" type="parTrans" cxnId="{AF3AF574-B3B0-496F-AA69-522349D970F6}">
      <dgm:prSet/>
      <dgm:spPr/>
      <dgm:t>
        <a:bodyPr/>
        <a:lstStyle/>
        <a:p>
          <a:endParaRPr lang="en-US"/>
        </a:p>
      </dgm:t>
    </dgm:pt>
    <dgm:pt modelId="{0BAFCA3B-51EF-4E54-A4E1-8454BECACF61}" type="sibTrans" cxnId="{AF3AF574-B3B0-496F-AA69-522349D970F6}">
      <dgm:prSet/>
      <dgm:spPr/>
      <dgm:t>
        <a:bodyPr/>
        <a:lstStyle/>
        <a:p>
          <a:endParaRPr lang="en-US"/>
        </a:p>
      </dgm:t>
    </dgm:pt>
    <dgm:pt modelId="{65D3671F-66F3-4D46-903E-52A9D4AB925B}">
      <dgm:prSet/>
      <dgm:spPr/>
      <dgm:t>
        <a:bodyPr/>
        <a:lstStyle/>
        <a:p>
          <a:r>
            <a:rPr lang="en-US" dirty="0">
              <a:latin typeface="+mj-lt"/>
            </a:rPr>
            <a:t>t – </a:t>
          </a:r>
          <a:r>
            <a:rPr lang="ru-RU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dirty="0">
            <a:latin typeface="+mj-lt"/>
            <a:ea typeface="Jura" pitchFamily="2" charset="0"/>
          </a:endParaRPr>
        </a:p>
      </dgm:t>
    </dgm:pt>
    <dgm:pt modelId="{6E193AD5-DDEA-463A-85FD-0A8486A717FA}" type="parTrans" cxnId="{D4F6574F-732B-4815-ADDA-4F9CE5095333}">
      <dgm:prSet/>
      <dgm:spPr/>
      <dgm:t>
        <a:bodyPr/>
        <a:lstStyle/>
        <a:p>
          <a:endParaRPr lang="en-US"/>
        </a:p>
      </dgm:t>
    </dgm:pt>
    <dgm:pt modelId="{14FC929F-487F-4395-82BD-DBF3645CC18A}" type="sibTrans" cxnId="{D4F6574F-732B-4815-ADDA-4F9CE5095333}">
      <dgm:prSet/>
      <dgm:spPr/>
      <dgm:t>
        <a:bodyPr/>
        <a:lstStyle/>
        <a:p>
          <a:endParaRPr lang="en-US"/>
        </a:p>
      </dgm:t>
    </dgm:pt>
    <dgm:pt modelId="{56E02445-1454-4B33-A0C2-1493A6AE8DB3}">
      <dgm:prSet/>
      <dgm:spPr/>
      <dgm:t>
        <a:bodyPr/>
        <a:lstStyle/>
        <a:p>
          <a:r>
            <a:rPr lang="en-US" dirty="0">
              <a:latin typeface="+mj-lt"/>
            </a:rPr>
            <a:t>b – </a:t>
          </a:r>
          <a:r>
            <a:rPr lang="ru-RU" dirty="0">
              <a:latin typeface="+mj-lt"/>
              <a:ea typeface="Jura" pitchFamily="2" charset="0"/>
            </a:rPr>
            <a:t>бинарный режим</a:t>
          </a:r>
          <a:endParaRPr lang="en-US" dirty="0">
            <a:latin typeface="+mj-lt"/>
            <a:ea typeface="Jura" pitchFamily="2" charset="0"/>
          </a:endParaRPr>
        </a:p>
      </dgm:t>
    </dgm:pt>
    <dgm:pt modelId="{62EC1A6D-041B-409F-B8A8-42942F499685}" type="parTrans" cxnId="{0C70ED30-1787-4F42-9847-FEF6489FCD2E}">
      <dgm:prSet/>
      <dgm:spPr/>
      <dgm:t>
        <a:bodyPr/>
        <a:lstStyle/>
        <a:p>
          <a:endParaRPr lang="en-US"/>
        </a:p>
      </dgm:t>
    </dgm:pt>
    <dgm:pt modelId="{D6F98DE9-01B2-426B-B0B5-D6D4B871E888}" type="sibTrans" cxnId="{0C70ED30-1787-4F42-9847-FEF6489FCD2E}">
      <dgm:prSet/>
      <dgm:spPr/>
      <dgm:t>
        <a:bodyPr/>
        <a:lstStyle/>
        <a:p>
          <a:endParaRPr lang="en-US"/>
        </a:p>
      </dgm:t>
    </dgm:pt>
    <dgm:pt modelId="{64E8FE52-0319-4E35-8E7C-A94EA2FFA773}">
      <dgm:prSet/>
      <dgm:spPr/>
      <dgm:t>
        <a:bodyPr/>
        <a:lstStyle/>
        <a:p>
          <a:r>
            <a:rPr lang="ru-RU" dirty="0">
              <a:latin typeface="+mj-lt"/>
            </a:rPr>
            <a:t>+ </a:t>
          </a:r>
          <a:r>
            <a:rPr lang="en-US" dirty="0">
              <a:latin typeface="+mj-lt"/>
            </a:rPr>
            <a:t>– </a:t>
          </a:r>
          <a:r>
            <a:rPr lang="ru-RU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записи</a:t>
          </a:r>
          <a:endParaRPr lang="en-US" dirty="0">
            <a:latin typeface="+mj-lt"/>
            <a:ea typeface="Jura" pitchFamily="2" charset="0"/>
          </a:endParaRPr>
        </a:p>
      </dgm:t>
    </dgm:pt>
    <dgm:pt modelId="{25FB228A-0EB3-4596-956A-D9816822AC67}" type="parTrans" cxnId="{921E2656-C0C1-4D4B-89A4-9ED6CB16D995}">
      <dgm:prSet/>
      <dgm:spPr/>
      <dgm:t>
        <a:bodyPr/>
        <a:lstStyle/>
        <a:p>
          <a:endParaRPr lang="en-US"/>
        </a:p>
      </dgm:t>
    </dgm:pt>
    <dgm:pt modelId="{C832BE76-26FF-4633-AFD8-A87B950610A7}" type="sibTrans" cxnId="{921E2656-C0C1-4D4B-89A4-9ED6CB16D995}">
      <dgm:prSet/>
      <dgm:spPr/>
      <dgm:t>
        <a:bodyPr/>
        <a:lstStyle/>
        <a:p>
          <a:endParaRPr lang="en-US"/>
        </a:p>
      </dgm:t>
    </dgm:pt>
    <dgm:pt modelId="{CA1F34A1-05DC-4813-8821-FF83E2467B96}" type="pres">
      <dgm:prSet presAssocID="{64D4C90F-90E1-4F87-AE3E-B55874D70C2B}" presName="vert0" presStyleCnt="0">
        <dgm:presLayoutVars>
          <dgm:dir/>
          <dgm:animOne val="branch"/>
          <dgm:animLvl val="lvl"/>
        </dgm:presLayoutVars>
      </dgm:prSet>
      <dgm:spPr/>
    </dgm:pt>
    <dgm:pt modelId="{0B50E2E9-E5ED-4BFA-8901-C4FFEE4B9379}" type="pres">
      <dgm:prSet presAssocID="{7C004F2F-5EF5-44A3-A9C2-FA09B612C8A7}" presName="thickLine" presStyleLbl="alignNode1" presStyleIdx="0" presStyleCnt="6"/>
      <dgm:spPr/>
    </dgm:pt>
    <dgm:pt modelId="{9E0298BC-6C9F-41E0-B08F-50312E6A7CC2}" type="pres">
      <dgm:prSet presAssocID="{7C004F2F-5EF5-44A3-A9C2-FA09B612C8A7}" presName="horz1" presStyleCnt="0"/>
      <dgm:spPr/>
    </dgm:pt>
    <dgm:pt modelId="{0D8CBF54-2AA2-4D1E-A317-9C2F104F6548}" type="pres">
      <dgm:prSet presAssocID="{7C004F2F-5EF5-44A3-A9C2-FA09B612C8A7}" presName="tx1" presStyleLbl="revTx" presStyleIdx="0" presStyleCnt="6"/>
      <dgm:spPr/>
    </dgm:pt>
    <dgm:pt modelId="{A416F5BD-E917-4788-B4A3-4239B26CB514}" type="pres">
      <dgm:prSet presAssocID="{7C004F2F-5EF5-44A3-A9C2-FA09B612C8A7}" presName="vert1" presStyleCnt="0"/>
      <dgm:spPr/>
    </dgm:pt>
    <dgm:pt modelId="{A98EE8FB-7384-447D-A439-F44100CCEC76}" type="pres">
      <dgm:prSet presAssocID="{A42E8066-B4A9-444F-A65A-14FEE2439C41}" presName="thickLine" presStyleLbl="alignNode1" presStyleIdx="1" presStyleCnt="6"/>
      <dgm:spPr/>
    </dgm:pt>
    <dgm:pt modelId="{5DB75926-ABA4-4389-B7F8-E2006D44FDDC}" type="pres">
      <dgm:prSet presAssocID="{A42E8066-B4A9-444F-A65A-14FEE2439C41}" presName="horz1" presStyleCnt="0"/>
      <dgm:spPr/>
    </dgm:pt>
    <dgm:pt modelId="{040EDE2D-D606-44B1-81AC-CBF534D5189F}" type="pres">
      <dgm:prSet presAssocID="{A42E8066-B4A9-444F-A65A-14FEE2439C41}" presName="tx1" presStyleLbl="revTx" presStyleIdx="1" presStyleCnt="6"/>
      <dgm:spPr/>
    </dgm:pt>
    <dgm:pt modelId="{531C0F89-8C55-42E9-B8B0-37CC9BF71C9F}" type="pres">
      <dgm:prSet presAssocID="{A42E8066-B4A9-444F-A65A-14FEE2439C41}" presName="vert1" presStyleCnt="0"/>
      <dgm:spPr/>
    </dgm:pt>
    <dgm:pt modelId="{C3EE69DA-F668-4EFE-8070-F7BC727B6D38}" type="pres">
      <dgm:prSet presAssocID="{ACF4700C-329E-4C05-8714-5315764C3656}" presName="thickLine" presStyleLbl="alignNode1" presStyleIdx="2" presStyleCnt="6"/>
      <dgm:spPr/>
    </dgm:pt>
    <dgm:pt modelId="{06CD1FBA-7F2F-4D14-A7B6-253EEA5CE267}" type="pres">
      <dgm:prSet presAssocID="{ACF4700C-329E-4C05-8714-5315764C3656}" presName="horz1" presStyleCnt="0"/>
      <dgm:spPr/>
    </dgm:pt>
    <dgm:pt modelId="{2B9E34A8-DCBA-41F1-BEB4-9E0B8FC2A4BD}" type="pres">
      <dgm:prSet presAssocID="{ACF4700C-329E-4C05-8714-5315764C3656}" presName="tx1" presStyleLbl="revTx" presStyleIdx="2" presStyleCnt="6"/>
      <dgm:spPr/>
    </dgm:pt>
    <dgm:pt modelId="{56CB64EC-2388-4A73-B7D3-1E88EBFDC4F3}" type="pres">
      <dgm:prSet presAssocID="{ACF4700C-329E-4C05-8714-5315764C3656}" presName="vert1" presStyleCnt="0"/>
      <dgm:spPr/>
    </dgm:pt>
    <dgm:pt modelId="{19800EF2-7184-44D1-8E50-AE12CEDFDC14}" type="pres">
      <dgm:prSet presAssocID="{65D3671F-66F3-4D46-903E-52A9D4AB925B}" presName="thickLine" presStyleLbl="alignNode1" presStyleIdx="3" presStyleCnt="6"/>
      <dgm:spPr/>
    </dgm:pt>
    <dgm:pt modelId="{2EF02655-3D87-4776-B360-C76D4921C11F}" type="pres">
      <dgm:prSet presAssocID="{65D3671F-66F3-4D46-903E-52A9D4AB925B}" presName="horz1" presStyleCnt="0"/>
      <dgm:spPr/>
    </dgm:pt>
    <dgm:pt modelId="{D21AFA95-40EB-41B4-87D7-4CC68F9F841E}" type="pres">
      <dgm:prSet presAssocID="{65D3671F-66F3-4D46-903E-52A9D4AB925B}" presName="tx1" presStyleLbl="revTx" presStyleIdx="3" presStyleCnt="6"/>
      <dgm:spPr/>
    </dgm:pt>
    <dgm:pt modelId="{C154C6BF-6317-42A3-BEE3-7F82F034C0BE}" type="pres">
      <dgm:prSet presAssocID="{65D3671F-66F3-4D46-903E-52A9D4AB925B}" presName="vert1" presStyleCnt="0"/>
      <dgm:spPr/>
    </dgm:pt>
    <dgm:pt modelId="{7AA4B782-6154-41DF-BD54-1E57C090CAE9}" type="pres">
      <dgm:prSet presAssocID="{56E02445-1454-4B33-A0C2-1493A6AE8DB3}" presName="thickLine" presStyleLbl="alignNode1" presStyleIdx="4" presStyleCnt="6"/>
      <dgm:spPr/>
    </dgm:pt>
    <dgm:pt modelId="{642D27A7-EF46-4B2D-BD5C-A620001B5327}" type="pres">
      <dgm:prSet presAssocID="{56E02445-1454-4B33-A0C2-1493A6AE8DB3}" presName="horz1" presStyleCnt="0"/>
      <dgm:spPr/>
    </dgm:pt>
    <dgm:pt modelId="{EDAD241A-5BFC-4480-9E90-43DBDAC0580E}" type="pres">
      <dgm:prSet presAssocID="{56E02445-1454-4B33-A0C2-1493A6AE8DB3}" presName="tx1" presStyleLbl="revTx" presStyleIdx="4" presStyleCnt="6"/>
      <dgm:spPr/>
    </dgm:pt>
    <dgm:pt modelId="{9D900106-21B1-4420-8389-629290679129}" type="pres">
      <dgm:prSet presAssocID="{56E02445-1454-4B33-A0C2-1493A6AE8DB3}" presName="vert1" presStyleCnt="0"/>
      <dgm:spPr/>
    </dgm:pt>
    <dgm:pt modelId="{0F381302-3D47-4EBB-85A4-ED4B1CBC0059}" type="pres">
      <dgm:prSet presAssocID="{64E8FE52-0319-4E35-8E7C-A94EA2FFA773}" presName="thickLine" presStyleLbl="alignNode1" presStyleIdx="5" presStyleCnt="6"/>
      <dgm:spPr/>
    </dgm:pt>
    <dgm:pt modelId="{D60DDC86-3D15-4161-BE83-4FF7D589BB51}" type="pres">
      <dgm:prSet presAssocID="{64E8FE52-0319-4E35-8E7C-A94EA2FFA773}" presName="horz1" presStyleCnt="0"/>
      <dgm:spPr/>
    </dgm:pt>
    <dgm:pt modelId="{F2CB7A94-5A10-46BC-AE3C-C92DB916181B}" type="pres">
      <dgm:prSet presAssocID="{64E8FE52-0319-4E35-8E7C-A94EA2FFA773}" presName="tx1" presStyleLbl="revTx" presStyleIdx="5" presStyleCnt="6"/>
      <dgm:spPr/>
    </dgm:pt>
    <dgm:pt modelId="{20540C7B-937E-4B34-B11D-1BE8647CB48A}" type="pres">
      <dgm:prSet presAssocID="{64E8FE52-0319-4E35-8E7C-A94EA2FFA773}" presName="vert1" presStyleCnt="0"/>
      <dgm:spPr/>
    </dgm:pt>
  </dgm:ptLst>
  <dgm:cxnLst>
    <dgm:cxn modelId="{1D586F20-4E00-4485-BF31-16EDF021CB6A}" srcId="{64D4C90F-90E1-4F87-AE3E-B55874D70C2B}" destId="{7C004F2F-5EF5-44A3-A9C2-FA09B612C8A7}" srcOrd="0" destOrd="0" parTransId="{4860F7D9-1E2A-4CF1-AC2C-2879A796B709}" sibTransId="{810F1DC3-A63B-4D97-8CF3-CE8355A7D0BE}"/>
    <dgm:cxn modelId="{0C70ED30-1787-4F42-9847-FEF6489FCD2E}" srcId="{64D4C90F-90E1-4F87-AE3E-B55874D70C2B}" destId="{56E02445-1454-4B33-A0C2-1493A6AE8DB3}" srcOrd="4" destOrd="0" parTransId="{62EC1A6D-041B-409F-B8A8-42942F499685}" sibTransId="{D6F98DE9-01B2-426B-B0B5-D6D4B871E888}"/>
    <dgm:cxn modelId="{43CF6861-CB76-4564-A8F2-E339FB975DAA}" type="presOf" srcId="{7C004F2F-5EF5-44A3-A9C2-FA09B612C8A7}" destId="{0D8CBF54-2AA2-4D1E-A317-9C2F104F6548}" srcOrd="0" destOrd="0" presId="urn:microsoft.com/office/officeart/2008/layout/LinedList"/>
    <dgm:cxn modelId="{82667746-CFF4-401A-8322-EF66ABC96353}" type="presOf" srcId="{65D3671F-66F3-4D46-903E-52A9D4AB925B}" destId="{D21AFA95-40EB-41B4-87D7-4CC68F9F841E}" srcOrd="0" destOrd="0" presId="urn:microsoft.com/office/officeart/2008/layout/LinedList"/>
    <dgm:cxn modelId="{D4F6574F-732B-4815-ADDA-4F9CE5095333}" srcId="{64D4C90F-90E1-4F87-AE3E-B55874D70C2B}" destId="{65D3671F-66F3-4D46-903E-52A9D4AB925B}" srcOrd="3" destOrd="0" parTransId="{6E193AD5-DDEA-463A-85FD-0A8486A717FA}" sibTransId="{14FC929F-487F-4395-82BD-DBF3645CC18A}"/>
    <dgm:cxn modelId="{AF3AF574-B3B0-496F-AA69-522349D970F6}" srcId="{64D4C90F-90E1-4F87-AE3E-B55874D70C2B}" destId="{ACF4700C-329E-4C05-8714-5315764C3656}" srcOrd="2" destOrd="0" parTransId="{9D669F77-D88A-4050-BD77-FC5731797045}" sibTransId="{0BAFCA3B-51EF-4E54-A4E1-8454BECACF61}"/>
    <dgm:cxn modelId="{921E2656-C0C1-4D4B-89A4-9ED6CB16D995}" srcId="{64D4C90F-90E1-4F87-AE3E-B55874D70C2B}" destId="{64E8FE52-0319-4E35-8E7C-A94EA2FFA773}" srcOrd="5" destOrd="0" parTransId="{25FB228A-0EB3-4596-956A-D9816822AC67}" sibTransId="{C832BE76-26FF-4633-AFD8-A87B950610A7}"/>
    <dgm:cxn modelId="{ED089683-D80B-4D7B-96E1-2D984F72810D}" type="presOf" srcId="{64D4C90F-90E1-4F87-AE3E-B55874D70C2B}" destId="{CA1F34A1-05DC-4813-8821-FF83E2467B96}" srcOrd="0" destOrd="0" presId="urn:microsoft.com/office/officeart/2008/layout/LinedList"/>
    <dgm:cxn modelId="{8FBC0286-A1B2-4D9F-B9C7-8EFBA00B1AD0}" type="presOf" srcId="{64E8FE52-0319-4E35-8E7C-A94EA2FFA773}" destId="{F2CB7A94-5A10-46BC-AE3C-C92DB916181B}" srcOrd="0" destOrd="0" presId="urn:microsoft.com/office/officeart/2008/layout/LinedList"/>
    <dgm:cxn modelId="{BBC9B6A6-9696-4D73-BF5C-C7019D8063BF}" type="presOf" srcId="{A42E8066-B4A9-444F-A65A-14FEE2439C41}" destId="{040EDE2D-D606-44B1-81AC-CBF534D5189F}" srcOrd="0" destOrd="0" presId="urn:microsoft.com/office/officeart/2008/layout/LinedList"/>
    <dgm:cxn modelId="{3B2512B9-DB7E-4FAC-B654-E49E08BD8A4C}" type="presOf" srcId="{ACF4700C-329E-4C05-8714-5315764C3656}" destId="{2B9E34A8-DCBA-41F1-BEB4-9E0B8FC2A4BD}" srcOrd="0" destOrd="0" presId="urn:microsoft.com/office/officeart/2008/layout/LinedList"/>
    <dgm:cxn modelId="{4AA11CC0-1A40-4720-9F5B-B6ED136AC91C}" srcId="{64D4C90F-90E1-4F87-AE3E-B55874D70C2B}" destId="{A42E8066-B4A9-444F-A65A-14FEE2439C41}" srcOrd="1" destOrd="0" parTransId="{48B884C2-0F2A-4EC9-89EE-C72E44BE1D0C}" sibTransId="{B67A7F8E-3DE7-42A4-86EA-CF616D428B60}"/>
    <dgm:cxn modelId="{C9C777EC-DA10-474E-887B-4380C78BCE6F}" type="presOf" srcId="{56E02445-1454-4B33-A0C2-1493A6AE8DB3}" destId="{EDAD241A-5BFC-4480-9E90-43DBDAC0580E}" srcOrd="0" destOrd="0" presId="urn:microsoft.com/office/officeart/2008/layout/LinedList"/>
    <dgm:cxn modelId="{5690581E-219B-475C-B86C-8F1409F3AC2F}" type="presParOf" srcId="{CA1F34A1-05DC-4813-8821-FF83E2467B96}" destId="{0B50E2E9-E5ED-4BFA-8901-C4FFEE4B9379}" srcOrd="0" destOrd="0" presId="urn:microsoft.com/office/officeart/2008/layout/LinedList"/>
    <dgm:cxn modelId="{F1C2C1C3-E150-474D-A54A-9515EDD49E40}" type="presParOf" srcId="{CA1F34A1-05DC-4813-8821-FF83E2467B96}" destId="{9E0298BC-6C9F-41E0-B08F-50312E6A7CC2}" srcOrd="1" destOrd="0" presId="urn:microsoft.com/office/officeart/2008/layout/LinedList"/>
    <dgm:cxn modelId="{D21078BE-BA72-4239-991A-098690E76900}" type="presParOf" srcId="{9E0298BC-6C9F-41E0-B08F-50312E6A7CC2}" destId="{0D8CBF54-2AA2-4D1E-A317-9C2F104F6548}" srcOrd="0" destOrd="0" presId="urn:microsoft.com/office/officeart/2008/layout/LinedList"/>
    <dgm:cxn modelId="{77EE318B-F110-4618-AA27-815A59F668DE}" type="presParOf" srcId="{9E0298BC-6C9F-41E0-B08F-50312E6A7CC2}" destId="{A416F5BD-E917-4788-B4A3-4239B26CB514}" srcOrd="1" destOrd="0" presId="urn:microsoft.com/office/officeart/2008/layout/LinedList"/>
    <dgm:cxn modelId="{186BFE15-18D8-4DAD-836C-68DD2C456097}" type="presParOf" srcId="{CA1F34A1-05DC-4813-8821-FF83E2467B96}" destId="{A98EE8FB-7384-447D-A439-F44100CCEC76}" srcOrd="2" destOrd="0" presId="urn:microsoft.com/office/officeart/2008/layout/LinedList"/>
    <dgm:cxn modelId="{11464CD4-28A3-4BA7-85D1-AADA9BFA3067}" type="presParOf" srcId="{CA1F34A1-05DC-4813-8821-FF83E2467B96}" destId="{5DB75926-ABA4-4389-B7F8-E2006D44FDDC}" srcOrd="3" destOrd="0" presId="urn:microsoft.com/office/officeart/2008/layout/LinedList"/>
    <dgm:cxn modelId="{B1FA7ECB-0516-4BFF-B5E5-E1DE013C0820}" type="presParOf" srcId="{5DB75926-ABA4-4389-B7F8-E2006D44FDDC}" destId="{040EDE2D-D606-44B1-81AC-CBF534D5189F}" srcOrd="0" destOrd="0" presId="urn:microsoft.com/office/officeart/2008/layout/LinedList"/>
    <dgm:cxn modelId="{D26B5AB0-E8DF-44CE-B00E-7348133EC74F}" type="presParOf" srcId="{5DB75926-ABA4-4389-B7F8-E2006D44FDDC}" destId="{531C0F89-8C55-42E9-B8B0-37CC9BF71C9F}" srcOrd="1" destOrd="0" presId="urn:microsoft.com/office/officeart/2008/layout/LinedList"/>
    <dgm:cxn modelId="{7D58CAF0-D7C9-47C1-A2BB-D4485983A795}" type="presParOf" srcId="{CA1F34A1-05DC-4813-8821-FF83E2467B96}" destId="{C3EE69DA-F668-4EFE-8070-F7BC727B6D38}" srcOrd="4" destOrd="0" presId="urn:microsoft.com/office/officeart/2008/layout/LinedList"/>
    <dgm:cxn modelId="{FDBCBE88-1A2F-4983-B5F1-9B0C5BB6D9C1}" type="presParOf" srcId="{CA1F34A1-05DC-4813-8821-FF83E2467B96}" destId="{06CD1FBA-7F2F-4D14-A7B6-253EEA5CE267}" srcOrd="5" destOrd="0" presId="urn:microsoft.com/office/officeart/2008/layout/LinedList"/>
    <dgm:cxn modelId="{8E03D9FD-53F2-4850-A9D8-60479754A0AB}" type="presParOf" srcId="{06CD1FBA-7F2F-4D14-A7B6-253EEA5CE267}" destId="{2B9E34A8-DCBA-41F1-BEB4-9E0B8FC2A4BD}" srcOrd="0" destOrd="0" presId="urn:microsoft.com/office/officeart/2008/layout/LinedList"/>
    <dgm:cxn modelId="{B191FB40-A727-40C4-8397-C1094C06DCDA}" type="presParOf" srcId="{06CD1FBA-7F2F-4D14-A7B6-253EEA5CE267}" destId="{56CB64EC-2388-4A73-B7D3-1E88EBFDC4F3}" srcOrd="1" destOrd="0" presId="urn:microsoft.com/office/officeart/2008/layout/LinedList"/>
    <dgm:cxn modelId="{9677192F-9B21-44CD-B9B6-4B07B08BF1A8}" type="presParOf" srcId="{CA1F34A1-05DC-4813-8821-FF83E2467B96}" destId="{19800EF2-7184-44D1-8E50-AE12CEDFDC14}" srcOrd="6" destOrd="0" presId="urn:microsoft.com/office/officeart/2008/layout/LinedList"/>
    <dgm:cxn modelId="{26B0DD7B-8E4E-4E4D-A731-8056E31FE80D}" type="presParOf" srcId="{CA1F34A1-05DC-4813-8821-FF83E2467B96}" destId="{2EF02655-3D87-4776-B360-C76D4921C11F}" srcOrd="7" destOrd="0" presId="urn:microsoft.com/office/officeart/2008/layout/LinedList"/>
    <dgm:cxn modelId="{0E461B2C-E2C8-4A63-B95A-99BA22101FBB}" type="presParOf" srcId="{2EF02655-3D87-4776-B360-C76D4921C11F}" destId="{D21AFA95-40EB-41B4-87D7-4CC68F9F841E}" srcOrd="0" destOrd="0" presId="urn:microsoft.com/office/officeart/2008/layout/LinedList"/>
    <dgm:cxn modelId="{E1F561B5-2402-452E-9354-1AEB74CEED6E}" type="presParOf" srcId="{2EF02655-3D87-4776-B360-C76D4921C11F}" destId="{C154C6BF-6317-42A3-BEE3-7F82F034C0BE}" srcOrd="1" destOrd="0" presId="urn:microsoft.com/office/officeart/2008/layout/LinedList"/>
    <dgm:cxn modelId="{F2CC090F-9345-466F-A522-5F1C66B01CFE}" type="presParOf" srcId="{CA1F34A1-05DC-4813-8821-FF83E2467B96}" destId="{7AA4B782-6154-41DF-BD54-1E57C090CAE9}" srcOrd="8" destOrd="0" presId="urn:microsoft.com/office/officeart/2008/layout/LinedList"/>
    <dgm:cxn modelId="{DB26A1B8-F189-407C-A374-C951B696866B}" type="presParOf" srcId="{CA1F34A1-05DC-4813-8821-FF83E2467B96}" destId="{642D27A7-EF46-4B2D-BD5C-A620001B5327}" srcOrd="9" destOrd="0" presId="urn:microsoft.com/office/officeart/2008/layout/LinedList"/>
    <dgm:cxn modelId="{4BFAB951-B7F9-4270-8374-A488983D0D3D}" type="presParOf" srcId="{642D27A7-EF46-4B2D-BD5C-A620001B5327}" destId="{EDAD241A-5BFC-4480-9E90-43DBDAC0580E}" srcOrd="0" destOrd="0" presId="urn:microsoft.com/office/officeart/2008/layout/LinedList"/>
    <dgm:cxn modelId="{12EE4B21-6357-497A-9F30-755D5FEE9473}" type="presParOf" srcId="{642D27A7-EF46-4B2D-BD5C-A620001B5327}" destId="{9D900106-21B1-4420-8389-629290679129}" srcOrd="1" destOrd="0" presId="urn:microsoft.com/office/officeart/2008/layout/LinedList"/>
    <dgm:cxn modelId="{F7F8B532-0F11-4C4F-8BD4-483170E4A5A5}" type="presParOf" srcId="{CA1F34A1-05DC-4813-8821-FF83E2467B96}" destId="{0F381302-3D47-4EBB-85A4-ED4B1CBC0059}" srcOrd="10" destOrd="0" presId="urn:microsoft.com/office/officeart/2008/layout/LinedList"/>
    <dgm:cxn modelId="{6D6ACA0F-0F5E-448A-A1F5-4C79BEAE7770}" type="presParOf" srcId="{CA1F34A1-05DC-4813-8821-FF83E2467B96}" destId="{D60DDC86-3D15-4161-BE83-4FF7D589BB51}" srcOrd="11" destOrd="0" presId="urn:microsoft.com/office/officeart/2008/layout/LinedList"/>
    <dgm:cxn modelId="{6658A935-8D2E-4548-903D-E96D0994EBA5}" type="presParOf" srcId="{D60DDC86-3D15-4161-BE83-4FF7D589BB51}" destId="{F2CB7A94-5A10-46BC-AE3C-C92DB916181B}" srcOrd="0" destOrd="0" presId="urn:microsoft.com/office/officeart/2008/layout/LinedList"/>
    <dgm:cxn modelId="{F6DB78A6-773C-494E-AD90-02F9994192E6}" type="presParOf" srcId="{D60DDC86-3D15-4161-BE83-4FF7D589BB51}" destId="{20540C7B-937E-4B34-B11D-1BE8647CB4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2E9-E5ED-4BFA-8901-C4FFEE4B9379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BF54-2AA2-4D1E-A317-9C2F104F6548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r – </a:t>
          </a:r>
          <a:r>
            <a:rPr lang="ru-RU" sz="2400" kern="1200" dirty="0">
              <a:latin typeface="+mj-lt"/>
              <a:ea typeface="Jura" pitchFamily="2" charset="0"/>
            </a:rPr>
            <a:t>чтение, ошибка, если файла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A98EE8FB-7384-447D-A439-F44100CCEC76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DE2D-D606-44B1-81AC-CBF534D5189F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w </a:t>
          </a:r>
          <a:r>
            <a:rPr lang="ru-RU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запись,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C3EE69DA-F668-4EFE-8070-F7BC727B6D38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E34A8-DCBA-41F1-BEB4-9E0B8FC2A4BD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a – </a:t>
          </a:r>
          <a:r>
            <a:rPr lang="ru-RU" sz="2400" kern="1200" dirty="0">
              <a:latin typeface="+mj-lt"/>
              <a:ea typeface="Jura" pitchFamily="2" charset="0"/>
            </a:rPr>
            <a:t>добавление, создаёт файл, если он не существует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19800EF2-7184-44D1-8E50-AE12CEDFDC14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FA95-40EB-41B4-87D7-4CC68F9F841E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t – </a:t>
          </a:r>
          <a:r>
            <a:rPr lang="ru-RU" sz="2400" kern="1200" dirty="0">
              <a:latin typeface="+mj-lt"/>
              <a:ea typeface="Jura" pitchFamily="2" charset="0"/>
            </a:rPr>
            <a:t>режим для работы с текстовыми файлами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7AA4B782-6154-41DF-BD54-1E57C090CAE9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241A-5BFC-4480-9E90-43DBDAC0580E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+mj-lt"/>
            </a:rPr>
            <a:t>b – </a:t>
          </a:r>
          <a:r>
            <a:rPr lang="ru-RU" sz="2400" kern="1200" dirty="0">
              <a:latin typeface="+mj-lt"/>
              <a:ea typeface="Jura" pitchFamily="2" charset="0"/>
            </a:rPr>
            <a:t>бинарный режим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0F381302-3D47-4EBB-85A4-ED4B1CBC0059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7A94-5A10-46BC-AE3C-C92DB916181B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</a:rPr>
            <a:t>+ </a:t>
          </a:r>
          <a:r>
            <a:rPr lang="en-US" sz="2400" kern="1200" dirty="0">
              <a:latin typeface="+mj-lt"/>
            </a:rPr>
            <a:t>– </a:t>
          </a:r>
          <a:r>
            <a:rPr lang="ru-RU" sz="2400" kern="1200" dirty="0">
              <a:latin typeface="+mj-lt"/>
              <a:ea typeface="Jura" pitchFamily="2" charset="0"/>
            </a:rPr>
            <a:t>дополнительный режим чтения</a:t>
          </a:r>
          <a:r>
            <a:rPr lang="en-US" sz="2400" kern="1200" dirty="0">
              <a:latin typeface="+mj-lt"/>
              <a:ea typeface="Jura" pitchFamily="2" charset="0"/>
            </a:rPr>
            <a:t>/</a:t>
          </a:r>
          <a:r>
            <a:rPr lang="ru-RU" sz="2400" kern="1200" dirty="0">
              <a:latin typeface="+mj-lt"/>
              <a:ea typeface="Jura" pitchFamily="2" charset="0"/>
            </a:rPr>
            <a:t>записи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2840-B86B-64CA-29A7-512BDA2A7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C5572-3CA0-9667-BFF3-25E3600F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FBF6-5025-FA4F-7570-2F56F4EF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D9C8-C0C0-1F1A-1AB7-855C324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D95C-F640-90CF-2F91-EA2BDD35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7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073-D8F0-9888-EE5C-2DAECC1D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FF4A9-7EE6-E439-B68D-8D22FDCFB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3155-6FAF-7779-FD08-69103BA9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8214-F4E5-89C7-E42A-9A75E08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8276-A3FD-870C-22B3-262C7CE1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792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84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695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2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7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6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83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14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3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9643968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28965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F0840-31EB-0D42-E415-D29711D56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3EC4D-9235-E030-F700-6DF284EBE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120A-7567-9CB4-4047-29ED963A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D664-F5D7-5F8D-7210-D8308400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D2DD-5F3C-8B7C-38C0-2C338047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452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7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47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397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636257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253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4581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2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382843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715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22793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4174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55241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21048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159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045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9421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7/22/2023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352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0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7036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8997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3159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0975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4713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8489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2480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3F17-ADA0-6E89-B75C-242B5444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CE59-98E3-E57D-F1C0-CB8A3564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86C9-1EB5-D7D3-275E-70E7A507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099D-BAA3-6BB0-7F37-B8C6E800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02BA-7F08-1726-AC04-51546164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2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07717011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13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0486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41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12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2671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27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8631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2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981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09A9-C54F-71AA-9CE9-8063222C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DF83-B40A-282F-E03F-264B9864B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422BF-1720-4400-DBB5-4E49DACB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D7CA-1888-CB9B-8910-015A1F12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BE05-3896-30ED-C960-65A364C8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17793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38966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73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55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182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26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9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4454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294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15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762E-E54E-D7DA-2658-DB5C20B5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EE2B-050F-776D-A5BA-7DA0E3BDD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46253-ADD7-DF31-F932-9A196E847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3FCA-38CD-2232-4096-798FDEE5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808F3-E91A-92DA-20C4-896064C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A31C-4F6A-4CC0-1AEE-716EA5F7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59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362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1272490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67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3799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904381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867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6961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2744348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721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42085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231E-6E28-9844-78EA-587B1D59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E9044-1CAE-4EEA-A49F-80F29F2D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CCD56-021B-98A9-453B-AE6179A89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4AD6B-00D0-DEA8-7F3F-397937FA7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BF4F9-1EC5-900F-7C58-C6F1445A2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FFCE8-5E29-AADD-661E-BD0167E6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BB031-C741-2EEA-C300-ECC1E157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D5E6A-D9B2-686E-D817-ABB17FC9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620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42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67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3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6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53061064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02160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57025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9422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6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941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8113-C758-6C0B-EF27-50546137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1FBA9-77A6-4E50-68D5-E66B1C4D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BF25-2A8C-2016-1833-7BB48695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C22D0-87D4-5413-C03A-04E440D6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70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2478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72395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298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37334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06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789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076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8213025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5351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C395A-8F64-4311-3812-2DBBFE03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E793C-F759-1051-AE86-28CB504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54E5-19B8-3F88-DD88-1C2C2AD7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395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4506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74759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1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74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79925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26505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51430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70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673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0317460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7D4A-943B-136A-7CD2-FBEBBDC2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5CF5-6DF7-6490-16DC-248467027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4358-0F3B-04A5-5F1A-1EE485018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4E754-59F1-B60F-FDA8-5264695F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D9F4-E408-64C9-FC25-E89DA9E0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A655B-96CA-3AAD-4A82-A856B3B6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3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5193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20826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43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005054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071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79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7572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51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69543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99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5539-4C1C-96CC-A876-11364A6D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8C55E-6D93-4315-1631-8738631D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7FE30-E79E-A8CC-7881-F6D0F86DE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68137-C661-4699-9C5A-44D59250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3469-E8B6-0791-ABDD-49B08AE1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D6FF7-B1DD-C4CC-1BCD-3674B07B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913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18227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51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6305987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62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667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67471046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00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6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94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9594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51FE5-2080-768C-78F0-70733B11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8369-5F09-6BFF-6CE4-3C164CA13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B61E-348B-BAB8-94E7-62BEDADAC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48DA-B16C-41CA-AB28-D781F668AC5A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BF67-53AE-48A8-4C57-FFDCD3AE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13AE-577A-4107-D75B-C99F23D5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6D20-7843-4C28-85CB-34163282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9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75510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Работа с файлами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и режимы открытия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Один и тот же файл можно и нужно открывать в разных режимах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54E0C7-F28C-8863-8C2C-53262E8867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29DBD424-928D-C8DA-58B1-71ACFFEFA92A}"/>
              </a:ext>
            </a:extLst>
          </p:cNvPr>
          <p:cNvGraphicFramePr>
            <a:graphicFrameLocks/>
          </p:cNvGraphicFramePr>
          <p:nvPr/>
        </p:nvGraphicFramePr>
        <p:xfrm>
          <a:off x="838200" y="7620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F4DBDEAF-7E3A-E270-343E-A07293649FB6}"/>
              </a:ext>
            </a:extLst>
          </p:cNvPr>
          <p:cNvGraphicFramePr>
            <a:graphicFrameLocks/>
          </p:cNvGraphicFramePr>
          <p:nvPr/>
        </p:nvGraphicFramePr>
        <p:xfrm>
          <a:off x="990600" y="9144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82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332D12-84CE-4169-8724-88C29BB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Выбор режима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4FE204-95C5-141D-AF64-AB2007A7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739" y="2598738"/>
            <a:ext cx="6042272" cy="3578225"/>
          </a:xfrm>
        </p:spPr>
      </p:pic>
    </p:spTree>
    <p:extLst>
      <p:ext uri="{BB962C8B-B14F-4D97-AF65-F5344CB8AC3E}">
        <p14:creationId xmlns:p14="http://schemas.microsoft.com/office/powerpoint/2010/main" val="60640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Текстовые файлы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4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Работа с файлами</vt:lpstr>
      <vt:lpstr>Файлы и режимы открытия</vt:lpstr>
      <vt:lpstr>Выбор режима</vt:lpstr>
      <vt:lpstr>Текстовые файлы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Mikita Tsiarentsyeu</dc:creator>
  <cp:lastModifiedBy>Mikita Tsiarentsyeu</cp:lastModifiedBy>
  <cp:revision>1</cp:revision>
  <dcterms:created xsi:type="dcterms:W3CDTF">2023-07-23T08:48:35Z</dcterms:created>
  <dcterms:modified xsi:type="dcterms:W3CDTF">2023-07-23T08:49:05Z</dcterms:modified>
</cp:coreProperties>
</file>