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2" r:id="rId3"/>
    <p:sldId id="375" r:id="rId4"/>
    <p:sldId id="785" r:id="rId5"/>
    <p:sldId id="786" r:id="rId6"/>
    <p:sldId id="7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AAC-1995-E615-8BB0-5FBD609D1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0450A-CCB4-848F-9124-8B001AA7C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1B51-111C-93E5-9431-8CEC9642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1249-A009-7D7A-DB69-C478769F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415A-29A1-E763-565B-84D97851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5B9-1325-4F4B-2C84-BE0C6E0B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5B02F-E70C-2A4B-3B8C-0ACBCA7D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50A-3073-644E-B8DA-D392E9F7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57E2-0E31-D4EC-CDDB-AECA0166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5EBFF-034F-59EE-2EDB-42DCCA1D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21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5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3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77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76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1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7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6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8080980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15718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02B0-65CC-E031-3583-A4CC1C3B9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84BB-4C01-2CA9-EF60-2DFF6CEF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C6EE-58BC-442D-AC6E-FC94F6D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BEA0-9813-C4FB-9C0B-5C79D44B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CF50-D5A0-27D9-D7C8-1BE60F8D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84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60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23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9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86512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7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9326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44376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4889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09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9781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8506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77458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64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576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7327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219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724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33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613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5198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511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63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5069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9975-7AFF-FD7D-CFF7-9E57C252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289E-D923-CDE2-12E4-D97C084A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68ED-6093-6409-0FE9-652E80EA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5BA0-23C0-CDB9-EE9A-6D75332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2D86-61F9-5326-1E00-BC09A67B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771298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27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4189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62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8744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85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696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8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0487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1773-2DAE-DD83-DEBC-C1FEE70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4666-504A-2E1C-6EAE-77FC30EB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D7DE-C622-4A32-D3AB-9961495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52E54-451B-5D9A-A992-C6DED599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3E28-6CA6-79B4-F604-FA5E546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8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172644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649883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5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5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5595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6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3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904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61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793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95CA-4CA2-3326-8926-9545E3C4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C199-0ECB-AC01-759C-3571BEF97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3272-51E7-5FAD-DB2C-5AA41B91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DF914-2D86-75CF-0476-5CA020E6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DCD04-DC1C-20DE-9E78-C7337CF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89EA7-F703-3392-99A6-8432452C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32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3006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8100544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20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036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0094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442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68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796935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8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0413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5F3B-90B5-25E6-6561-E4CAEE44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DB29F-CBC9-DC6D-A8D0-D6CA48A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D84A-7611-CDC5-5162-F8E809552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64BA9-829E-1E93-0DBC-9088B149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209E3-74C8-C7F4-EF7D-92695C1F0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8E0CE-3567-372A-CF15-915E824D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AB77B-2546-D16A-664E-AA3B51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B57E2-1B83-DADE-DDAE-4F49E74C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81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85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897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6414492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7922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1067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8276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8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18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20F1-E2C6-457C-4468-0B194734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EE32D-6FFF-8C2C-94BC-96FDBBE3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3E16A-E844-00AE-4B12-DA109DA1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F50F5-B05A-E7BC-E82D-B9017216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0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37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90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2957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407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5386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69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5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7308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720103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4035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AD64B-910B-C427-EE6E-596CE2BC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12F51-469F-DA2E-ECC4-23796C66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0444-ED21-8A55-D13E-6AE24779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416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657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7580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12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175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17035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1347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028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567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715465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9C1-9B7A-CB9D-4B75-1791DA19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DC87-E5FB-E1D9-AC85-88C9B90E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EDC0E-7253-6938-BFDF-B9D0A876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8F00-B3FA-4931-3ECA-57F9BF31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A308-54FB-FC43-8D54-338DFAC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1639-8DC9-78A7-D839-77E32CE4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50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343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802263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7535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5004827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181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34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660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2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7627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6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CC9B-BA7A-24D5-60A0-310A0329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2DAA6-D7D2-7992-CAC0-7DC321269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4625-46A8-9BDE-D3E5-CD9ABEAC6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F8219-5843-AA18-A319-6AED1B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C8C0-6B22-79E5-5301-AD6FBF78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86CCD-ACB8-6A71-6D13-EB4C571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62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9048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9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243785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77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7543311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81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31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557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350B9-7CB8-27E1-652A-51411142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6358-5843-CF65-9D14-D7AD4A67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D4F-95B3-BF19-DD6D-4EBA4CD93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3DCB-5EEB-400F-9E9F-B4B59A2DA604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FF44-D565-18C8-1D79-7C035C0C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BEC8-3CA5-9559-DDC4-9CCE482A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D864-2227-4F15-A60B-B6178BA1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3894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Доступ к атрибутам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Конструктор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Абстракция </vt:lpstr>
      <vt:lpstr>Инкапсуляция </vt:lpstr>
      <vt:lpstr>Доступ к атрибутам</vt:lpstr>
      <vt:lpstr>Конструктор</vt:lpstr>
      <vt:lpstr>Свойства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Абстракция </dc:title>
  <dc:creator>Mikita Tsiarentsyeu</dc:creator>
  <cp:lastModifiedBy>Mikita Tsiarentsyeu</cp:lastModifiedBy>
  <cp:revision>1</cp:revision>
  <dcterms:created xsi:type="dcterms:W3CDTF">2023-08-27T07:47:46Z</dcterms:created>
  <dcterms:modified xsi:type="dcterms:W3CDTF">2023-08-27T09:01:15Z</dcterms:modified>
</cp:coreProperties>
</file>