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5" r:id="rId3"/>
    <p:sldId id="796" r:id="rId4"/>
    <p:sldId id="450" r:id="rId5"/>
    <p:sldId id="819" r:id="rId6"/>
    <p:sldId id="797" r:id="rId7"/>
    <p:sldId id="799" r:id="rId8"/>
    <p:sldId id="4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технологии" id="{F18590CE-F586-484A-99A9-C5824E48B461}">
          <p14:sldIdLst>
            <p14:sldId id="795"/>
            <p14:sldId id="796"/>
            <p14:sldId id="450"/>
            <p14:sldId id="819"/>
            <p14:sldId id="797"/>
            <p14:sldId id="799"/>
            <p14:sldId id="452"/>
          </p14:sldIdLst>
        </p14:section>
        <p14:section name="Default Section" id="{2C02A4F7-363B-401B-9848-4360A5B6529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Протокол передачи данных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по сети</a:t>
          </a:r>
          <a:endParaRPr lang="en-US" dirty="0">
            <a:latin typeface="+mj-lt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+mj-lt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+mj-lt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POST – </a:t>
          </a:r>
          <a:r>
            <a:rPr lang="ru-RU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dirty="0">
            <a:latin typeface="+mj-lt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PUT – </a:t>
          </a:r>
          <a:r>
            <a:rPr lang="ru-RU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DELETE </a:t>
          </a:r>
          <a:r>
            <a:rPr lang="ru-RU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или его содержимого</a:t>
          </a:r>
          <a:endParaRPr lang="en-US" dirty="0">
            <a:latin typeface="+mj-lt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61466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Протокол передачи данных</a:t>
          </a:r>
          <a:r>
            <a:rPr lang="en-US" sz="2400" kern="1200" dirty="0">
              <a:latin typeface="+mj-lt"/>
              <a:ea typeface="Jura" pitchFamily="2" charset="0"/>
            </a:rPr>
            <a:t> </a:t>
          </a:r>
          <a:r>
            <a:rPr lang="ru-RU" sz="2400" kern="1200" dirty="0">
              <a:latin typeface="+mj-lt"/>
              <a:ea typeface="Jura" pitchFamily="2" charset="0"/>
            </a:rPr>
            <a:t>по сети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44011"/>
        <a:ext cx="6692910" cy="1525852"/>
      </dsp:txXfrm>
    </dsp:sp>
    <dsp:sp modelId="{04D2463C-86E8-4C9D-AEF4-1239548B1175}">
      <dsp:nvSpPr>
        <dsp:cNvPr id="0" name=""/>
        <dsp:cNvSpPr/>
      </dsp:nvSpPr>
      <dsp:spPr>
        <a:xfrm>
          <a:off x="0" y="1821528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904073"/>
        <a:ext cx="6692910" cy="1525852"/>
      </dsp:txXfrm>
    </dsp:sp>
    <dsp:sp modelId="{00E310DE-82C2-4F16-ABFE-F0542E2830D8}">
      <dsp:nvSpPr>
        <dsp:cNvPr id="0" name=""/>
        <dsp:cNvSpPr/>
      </dsp:nvSpPr>
      <dsp:spPr>
        <a:xfrm>
          <a:off x="0" y="3581591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3664136"/>
        <a:ext cx="6692910" cy="152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212335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92877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834517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sz="1800" kern="1200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sz="1800" kern="1200" dirty="0">
            <a:solidFill>
              <a:schemeClr val="tx1"/>
            </a:solidFill>
            <a:latin typeface="+mj-lt"/>
            <a:ea typeface="Jura" pitchFamily="2" charset="0"/>
          </a:endParaRPr>
        </a:p>
      </dsp:txBody>
      <dsp:txXfrm>
        <a:off x="1834517" y="149048"/>
        <a:ext cx="3148942" cy="1335915"/>
      </dsp:txXfrm>
    </dsp:sp>
    <dsp:sp modelId="{6DB14453-0D42-45D9-90FD-BD80E1571415}">
      <dsp:nvSpPr>
        <dsp:cNvPr id="0" name=""/>
        <dsp:cNvSpPr/>
      </dsp:nvSpPr>
      <dsp:spPr>
        <a:xfrm>
          <a:off x="5532139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812681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7154322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POST – </a:t>
          </a:r>
          <a:r>
            <a:rPr lang="ru-RU" sz="1800" kern="1200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7154322" y="149048"/>
        <a:ext cx="3148942" cy="1335915"/>
      </dsp:txXfrm>
    </dsp:sp>
    <dsp:sp modelId="{3423C522-5F54-4AB7-9F51-5DD3F4EA34BD}">
      <dsp:nvSpPr>
        <dsp:cNvPr id="0" name=""/>
        <dsp:cNvSpPr/>
      </dsp:nvSpPr>
      <dsp:spPr>
        <a:xfrm>
          <a:off x="212335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92877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834517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PUT – </a:t>
          </a:r>
          <a:r>
            <a:rPr lang="ru-RU" sz="1800" kern="1200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834517" y="2093261"/>
        <a:ext cx="3148942" cy="1335915"/>
      </dsp:txXfrm>
    </dsp:sp>
    <dsp:sp modelId="{C8F7F22B-3D29-49FB-9260-D63DD49BA07F}">
      <dsp:nvSpPr>
        <dsp:cNvPr id="0" name=""/>
        <dsp:cNvSpPr/>
      </dsp:nvSpPr>
      <dsp:spPr>
        <a:xfrm>
          <a:off x="5532139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812681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7154322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DELETE </a:t>
          </a:r>
          <a:r>
            <a:rPr lang="ru-RU" sz="1800" kern="1200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sz="1800" kern="1200" dirty="0">
              <a:latin typeface="+mj-lt"/>
              <a:ea typeface="Jura" pitchFamily="2" charset="0"/>
            </a:rPr>
            <a:t>/</a:t>
          </a:r>
          <a:r>
            <a:rPr lang="ru-RU" sz="1800" kern="1200" dirty="0">
              <a:latin typeface="+mj-lt"/>
              <a:ea typeface="Jura" pitchFamily="2" charset="0"/>
            </a:rPr>
            <a:t>или его содержимого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7154322" y="209326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8AD1-7233-8589-DEF6-7EFC15580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C586B-C008-A993-9BDE-E688A341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E37F-6530-E08B-1CF4-8DC9FE60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3A04-A4AF-40EE-4869-2E0C08C4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EA21-3E79-624C-4654-D6DAC76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2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5547-08F1-F138-0CE6-8401D874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F5E1E-7180-0D11-6C70-F60FE409C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E0B5-552F-A403-88BD-AF079FFC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C17D-5AA3-7A10-88A0-8DAA124F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1499-32B7-2144-BCB6-E952D099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680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7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65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5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62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53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77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2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3398427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05704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8CCFB-A220-4050-5DE6-AE782AC3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E3ED-81A6-250B-E7D6-F3BA35636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04AE-05ED-4657-3634-2648E76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31BC-D3C6-8C83-D30B-F5998546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D9DA-4E59-7C64-4CCA-2D2B028F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196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2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42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100849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02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61581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987383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191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0140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212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0253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0028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368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327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705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276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5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803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5999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624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427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599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51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084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5EEE-5FC8-6C83-7BF2-74B5F980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B122-A536-957F-0A74-C17CE129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C410-5F2A-69EA-328A-385C308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F00B-93FA-5A9E-9F60-747896D9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3F93-F687-48D8-0A61-556CBC50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3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740847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7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2179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04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59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261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3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942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01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2750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F43E-02A8-516E-7583-1FFA1B1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3778-9972-CB38-02BC-51A6725C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B174-7569-E8AC-4B2D-BA714F42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ADDB-BE8D-5AF3-4A79-8DB65168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733D5-4215-09DF-4D7D-38929889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496005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708832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28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79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9268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7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86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428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341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850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F966-D57C-856E-4CA8-946B3B0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8828-DA34-2BC8-ADB9-70CD4A4A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C8D0-6F32-6F7A-8F15-96C3F053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23BE-0814-EF6A-E61A-9408C597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B0E7-AA2B-0594-93AB-3158A95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3A31-0FE5-A4E8-FD6E-557273E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52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806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815041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46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912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5740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468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4651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148843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6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3411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C2AE-E556-451D-B8C2-F0732C1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7F669-A8ED-C337-B09A-A3BAE932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8EA8-580C-A927-DC4E-B9E3030E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7C91-A172-727A-3434-9348D6F8B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3D7D-93E0-C707-55C9-0F24B458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02FFD-D38E-76E7-88CA-DE10709F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74E23-55B1-2441-44A6-35A746F6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48D6E-7325-8D51-503F-C78426A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6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2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645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3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5814877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6245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29712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2448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03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74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14E4-7BA6-4390-4073-ACD4378A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7BA7A-995D-6269-30C7-3602189A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C9261-4A2E-36DF-CFAA-99C05ABC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23968-3A90-5076-EB25-154CC3D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2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33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505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281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088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597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2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684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850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384749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6246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61A6F-5490-457D-667C-E4F4AAB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594FE-DFFC-9F88-876E-89C8DDB4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C1326-53F7-83B4-19C9-38450241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12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1716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04015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6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78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724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43294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574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306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553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9900984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1E5-88F3-072E-56CC-8A9E34EE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ADCA-F9D0-4538-93FC-D9D38AC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C0512-E461-AE93-D927-2F828DDF6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8512-D4E2-5281-5ED0-66264E62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B4CD-6411-626E-4E7C-120EE01C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AACF-12E2-2136-AD3C-CA18D612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38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166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36236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82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962295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450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4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1494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9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8230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9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7645-D828-8223-49BF-5A4C7711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EC849-F31F-F17B-E8CD-55A7D45CC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7E500-294E-84A4-A9D1-67389345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74D3-4197-676E-A448-8A7DC8A6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1140-C242-BD47-CE3C-E8ACAFA4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661D-FD66-E45C-46E7-6C078007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60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4477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883323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6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8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9492679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65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75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20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655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49796-3A72-CD3F-5791-C44500A2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75C7-DCEE-2EE8-0EF1-4B8427DF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E8A4-4EC7-722E-61E7-D30589819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1198-FF36-4DBA-A934-470D41E3115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CDBF-D070-F164-5118-C5D5E8E0F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B801-EBE2-04BC-A204-169E55F71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476F-7B1A-4834-B508-BBC9A9F5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6160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A92371-5F4E-136B-3F27-9F3CB3D840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Немного терминов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Набор страниц, которые может просматривать пользователь с помощью браузера. Может быть реализован на основе многих разных технологий, но работает по одной и той же схеме – отдаёт разметку по запросу от пользователя. 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Веб сайт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Приложение (или компонент приложения), с которым можно взаимодействовать по сети с помощью набора заранее описанных команд (</a:t>
            </a:r>
            <a:r>
              <a:rPr lang="en-US" dirty="0"/>
              <a:t>API</a:t>
            </a:r>
            <a:r>
              <a:rPr lang="ru-RU" dirty="0"/>
              <a:t>), которые обычно оборачиваются в</a:t>
            </a:r>
            <a:r>
              <a:rPr lang="en-US" dirty="0"/>
              <a:t> HTTP </a:t>
            </a:r>
            <a:r>
              <a:rPr lang="ru-RU" dirty="0"/>
              <a:t>запросы. Не имеет никакого пользовательского интерфейса, обычно используется другими приложениями или компонентами для получения информации или выполнения каких-то задач.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Веб сервис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Representational state transfer – </a:t>
            </a:r>
            <a:r>
              <a:rPr lang="ru-RU" b="0" i="0" dirty="0">
                <a:solidFill>
                  <a:srgbClr val="202124"/>
                </a:solidFill>
                <a:effectLst/>
                <a:latin typeface="+mj-lt"/>
              </a:rPr>
              <a:t>набор условий, согласно которым сервис должен работать по принципу клиент-сервис без сохранения данных клиента, предоставлять унифицированный интерфейс и возможность кеширования на стороне сервера.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381529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cap="none" dirty="0"/>
              <a:t>Fiddler</a:t>
            </a:r>
            <a:r>
              <a:rPr lang="en-US" sz="3600" dirty="0"/>
              <a:t> и </a:t>
            </a:r>
            <a:r>
              <a:rPr lang="en-US" sz="3600" cap="none" dirty="0"/>
              <a:t>Postman/Insomnia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Принципы коммуникации в сети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en-US" dirty="0"/>
              <a:t> front-end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WEB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PowerPoint Presentation</vt:lpstr>
      <vt:lpstr>Fiddler и Postman/Insomnia</vt:lpstr>
      <vt:lpstr>Принципы коммуникации в сети</vt:lpstr>
      <vt:lpstr>Технологии front-end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Mikita Tsiarentsyeu</dc:creator>
  <cp:lastModifiedBy>Mikita Tsiarentsyeu</cp:lastModifiedBy>
  <cp:revision>1</cp:revision>
  <dcterms:created xsi:type="dcterms:W3CDTF">2023-08-27T09:01:20Z</dcterms:created>
  <dcterms:modified xsi:type="dcterms:W3CDTF">2023-08-27T09:01:35Z</dcterms:modified>
</cp:coreProperties>
</file>