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2" r:id="rId3"/>
    <p:sldId id="593" r:id="rId4"/>
    <p:sldId id="594" r:id="rId5"/>
    <p:sldId id="595" r:id="rId6"/>
    <p:sldId id="841" r:id="rId7"/>
    <p:sldId id="588" r:id="rId8"/>
    <p:sldId id="589" r:id="rId9"/>
    <p:sldId id="590" r:id="rId10"/>
    <p:sldId id="8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Django </a:t>
          </a:r>
          <a:r>
            <a:rPr lang="ru-RU" dirty="0">
              <a:latin typeface="Jura" pitchFamily="2" charset="0"/>
              <a:ea typeface="Jura" pitchFamily="2" charset="0"/>
            </a:rPr>
            <a:t>использует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, файл,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83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501904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585701" y="680180"/>
        <a:ext cx="4337991" cy="2693452"/>
      </dsp:txXfrm>
    </dsp:sp>
    <dsp:sp modelId="{D01B997A-FEBC-4832-8335-A4C880A382D0}">
      <dsp:nvSpPr>
        <dsp:cNvPr id="0" name=""/>
        <dsp:cNvSpPr/>
      </dsp:nvSpPr>
      <dsp:spPr>
        <a:xfrm>
          <a:off x="5508110" y="120794"/>
          <a:ext cx="4505585" cy="2861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6008730" y="59638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6092527" y="68018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1212569" y="60066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417971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417971" y="2257555"/>
        <a:ext cx="2889450" cy="720000"/>
      </dsp:txXfrm>
    </dsp:sp>
    <dsp:sp modelId="{AC5D4FB2-F162-4154-8DE8-2303A5A08F32}">
      <dsp:nvSpPr>
        <dsp:cNvPr id="0" name=""/>
        <dsp:cNvSpPr/>
      </dsp:nvSpPr>
      <dsp:spPr>
        <a:xfrm>
          <a:off x="7978539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813075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Jura" pitchFamily="2" charset="0"/>
              <a:ea typeface="Jura" pitchFamily="2" charset="0"/>
            </a:rPr>
            <a:t>Django </a:t>
          </a:r>
          <a:r>
            <a:rPr lang="ru-RU" sz="1100" kern="1200" dirty="0">
              <a:latin typeface="Jura" pitchFamily="2" charset="0"/>
              <a:ea typeface="Jura" pitchFamily="2" charset="0"/>
            </a:rPr>
            <a:t>использует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813075" y="2257555"/>
        <a:ext cx="2889450" cy="720000"/>
      </dsp:txXfrm>
    </dsp:sp>
    <dsp:sp modelId="{87FEDA03-77B9-44FE-A289-C07E992318F4}">
      <dsp:nvSpPr>
        <dsp:cNvPr id="0" name=""/>
        <dsp:cNvSpPr/>
      </dsp:nvSpPr>
      <dsp:spPr>
        <a:xfrm>
          <a:off x="4607675" y="68634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7208178" y="225755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, файл,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etc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7208178" y="225755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208B-366B-50E4-162D-E86B8ED24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E15CB-D5C3-668E-5C5E-4C58FEBF4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F96CE-B276-A186-E838-1F3812D8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E718-CB19-4354-BFAD-14189BFC209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FC552-265C-C07F-D4AA-8BAE77A0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AE5B-59A6-F804-9AA9-4E999860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326-8090-4401-8364-8F5A6FBF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4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1D42-B508-0152-79E0-C28EC616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EACA0-A2AC-DE43-389D-71985227E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97562-A5F9-3405-E347-36C77ED8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E718-CB19-4354-BFAD-14189BFC209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77852-8BA0-38EB-9961-2817B2D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5AF5-E57C-0C4A-8E34-BE5B4027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326-8090-4401-8364-8F5A6FBF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187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65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58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27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020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04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29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6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01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7302220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71816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85AF0-C7DD-0418-5C72-A6C82502B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D18D-D517-BC9A-981F-A6632DC7C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61114-2519-703F-DFED-CB705991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E718-CB19-4354-BFAD-14189BFC209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619A7-1B21-F3A6-0180-04EC1750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7871-DE24-99CB-9656-22675E65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326-8090-4401-8364-8F5A6FBF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5135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74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4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550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896104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5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27707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26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856976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290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31063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236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804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01378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7015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1055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9444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8800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52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416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165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1829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0281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533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4574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9603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5DC7-81E0-DD38-81BF-70CA4BD3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BB15-3F5D-DCA9-5245-2B281168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94251-6CB7-8266-2CD0-7BCC7E96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E718-CB19-4354-BFAD-14189BFC209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3AAE6-CE77-53C2-928C-08ADC676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4DD6-FD11-265A-3CE2-862839CD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326-8090-4401-8364-8F5A6FBF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2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9882336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12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1253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97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19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6465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142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350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99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6330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6AFC-CB8E-2B9A-BD85-6B6FBCF4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3877E-04A1-798C-F876-CDE1D9F9A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A577-3E42-DD7F-02C4-F693B791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E718-CB19-4354-BFAD-14189BFC209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7F71-1E4B-18CF-6EA8-9578160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F574-9A3B-77D8-2775-5E196A3B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326-8090-4401-8364-8F5A6FBF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4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023413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110887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647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16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24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85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05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2404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86471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464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A33B-C77D-3BF0-7A38-24BF555C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3603-EBF2-A62E-5ADB-4F1241C30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B08ED-E6F4-4E9A-5782-D0075CC8C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2C3EA-77C9-7F35-9821-40C5E92C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E718-CB19-4354-BFAD-14189BFC209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13D4-F445-6305-64F6-98666343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56DCC-29FD-F6C3-8E27-29E17738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326-8090-4401-8364-8F5A6FBF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493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2460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8014011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56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52690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8573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854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8117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1495091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0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1408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B263-47DF-9C3A-7081-2C2E2F86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88969-C7BB-B5E1-9705-01CB668E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3659C-903E-A662-7BB8-A0C10AC26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50DE2-D298-B4BA-909D-0584A3C06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F220F-D7F1-99CD-A2EB-C9DEB1EBB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2442B-745B-F8A7-6A98-9C71E0CF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E718-CB19-4354-BFAD-14189BFC209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BD7D7-9A31-0893-184C-CD7A3973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5BBD2-03C4-150F-0A9E-9B5440FA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326-8090-4401-8364-8F5A6FBF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356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78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6746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66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5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8066390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94336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86769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6340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28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4491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6540-08F7-8B1B-0E26-9FED0379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68DDC-655A-5225-4F69-0D724764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E718-CB19-4354-BFAD-14189BFC209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EB6D1-98BA-09B9-BA10-95864C4B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76718-2C18-0432-EBCF-4EC6EFEF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326-8090-4401-8364-8F5A6FBF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38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272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518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8826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1363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8125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73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27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5104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6852689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2158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C4DE6-E57B-6848-C3F9-3920379D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E718-CB19-4354-BFAD-14189BFC209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6FB9E-0E8C-51C2-39AB-F2635074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75221-1453-F01E-0CC5-E43DC8C3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326-8090-4401-8364-8F5A6FBF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401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8551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64472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29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18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1873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86029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1355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6718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529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8772098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F911-44D5-0B1F-09D3-2B252641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AAE9-FC0D-D9E5-68C2-377F4A9F9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FE030-FD79-1868-91BC-25D3662A7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3F2B7-0908-9B04-9690-60A19DFA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E718-CB19-4354-BFAD-14189BFC209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A9CFC-F88C-BD91-CADA-1B4E5BCE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05298-009A-9ED0-E67D-FDF707D2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326-8090-4401-8364-8F5A6FBF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091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1350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230183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955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3011960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9780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95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7989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72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8297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551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6DFE-9728-0E03-7866-332D8C06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F71AD-7781-6BA6-DDC1-9ED4FC3A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ED1F8-B31E-04AC-6356-A8EA9AE33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FAF55-8CEE-B918-E4D9-2BAEFFA7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E718-CB19-4354-BFAD-14189BFC209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2B558-CC04-46DA-7EB4-E6F5DD6F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4BAA8-C96D-7266-417C-FE3B0E26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7326-8090-4401-8364-8F5A6FBF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9984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5871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22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335166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967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7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339440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537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4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51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62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761C5-B9A1-DE89-D816-E634EC71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A0D8D-D3D2-CAC6-4C72-F3730CE3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35801-A3C0-B2EC-27E9-0A78FB505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8E718-CB19-4354-BFAD-14189BFC2099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9B83-01F4-3FCB-4F3F-02061ADF5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5A67E-4BDC-154F-445D-8BAFCBC4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7326-8090-4401-8364-8F5A6FBFD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6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84131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Аутентификация и авторизация</a:t>
            </a:r>
            <a:endParaRPr lang="en-US" sz="4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)),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</a:t>
            </a:r>
            <a:r>
              <a:rPr lang="ru-RU" sz="2800" dirty="0"/>
              <a:t> интерфейс контент менеджера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2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205-4B92-4824-8F47-5960393E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28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28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52718F-967D-49DF-82DF-D66093A19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0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INSTALLED_APPS 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MIDDLEWARE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django.contrib.sessions.middleware.SessionMiddleware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Включение механизма сессий – 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.session.get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'There are no new posts at the moment'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 либо значение по-умолчанию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=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'New post'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устанавливаем значение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удаляем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.session.modified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указываем в явном виде, что объект сессии был изменён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Работа с сессией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0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индикатор</a:t>
            </a:r>
            <a:r>
              <a:rPr lang="en-US" sz="2800" dirty="0"/>
              <a:t> </a:t>
            </a:r>
            <a:r>
              <a:rPr lang="en-US" sz="2800" dirty="0" err="1"/>
              <a:t>просмотренных</a:t>
            </a:r>
            <a:r>
              <a:rPr lang="en-US" sz="2800" dirty="0"/>
              <a:t> </a:t>
            </a:r>
            <a:r>
              <a:rPr lang="en-US" sz="2800" dirty="0" err="1"/>
              <a:t>постов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8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Аутентификация и авторизация</vt:lpstr>
      <vt:lpstr>urls.py</vt:lpstr>
      <vt:lpstr>Permissions</vt:lpstr>
      <vt:lpstr>Проверка разрешений</vt:lpstr>
      <vt:lpstr>Блог: интерфейс контент менеджера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Сессии </vt:lpstr>
      <vt:lpstr>Сессии </vt:lpstr>
      <vt:lpstr>Блог: индикатор просмотренных постов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и авторизация</dc:title>
  <dc:creator>Mikita Tsiarentsyeu</dc:creator>
  <cp:lastModifiedBy>Mikita Tsiarentsyeu</cp:lastModifiedBy>
  <cp:revision>1</cp:revision>
  <dcterms:created xsi:type="dcterms:W3CDTF">2023-09-16T07:52:53Z</dcterms:created>
  <dcterms:modified xsi:type="dcterms:W3CDTF">2023-09-16T08:54:13Z</dcterms:modified>
</cp:coreProperties>
</file>